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4"/>
  </p:notesMasterIdLst>
  <p:sldIdLst>
    <p:sldId id="256" r:id="rId2"/>
    <p:sldId id="257" r:id="rId3"/>
  </p:sldIdLst>
  <p:sldSz cx="43219688" cy="2431097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9642" userDrawn="1">
          <p15:clr>
            <a:srgbClr val="A4A3A4"/>
          </p15:clr>
        </p15:guide>
        <p15:guide id="2" pos="13617" userDrawn="1">
          <p15:clr>
            <a:srgbClr val="A4A3A4"/>
          </p15:clr>
        </p15:guide>
        <p15:guide id="3" orient="horz" pos="7660" userDrawn="1">
          <p15:clr>
            <a:srgbClr val="A4A3A4"/>
          </p15:clr>
        </p15:guide>
        <p15:guide id="4" pos="1361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248"/>
    <a:srgbClr val="4796A1"/>
    <a:srgbClr val="70CAD2"/>
    <a:srgbClr val="E5BD27"/>
    <a:srgbClr val="E6E6E6"/>
    <a:srgbClr val="26875F"/>
    <a:srgbClr val="2D416D"/>
    <a:srgbClr val="2F416D"/>
    <a:srgbClr val="B11E24"/>
    <a:srgbClr val="4848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30" d="100"/>
          <a:sy n="30" d="100"/>
        </p:scale>
        <p:origin x="304" y="456"/>
      </p:cViewPr>
      <p:guideLst>
        <p:guide orient="horz" pos="9642"/>
        <p:guide pos="13617"/>
        <p:guide orient="horz" pos="7660"/>
        <p:guide pos="1361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0" i="0" u="none" strike="noStrike" kern="1200" spc="0" baseline="0">
              <a:solidFill>
                <a:srgbClr val="2F2D55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96-4450-A050-0DCB5E738F6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96-4450-A050-0DCB5E738F6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96-4450-A050-0DCB5E738F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5476624"/>
        <c:axId val="635487600"/>
      </c:barChart>
      <c:catAx>
        <c:axId val="635476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2F2D55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487600"/>
        <c:crosses val="autoZero"/>
        <c:auto val="1"/>
        <c:lblAlgn val="ctr"/>
        <c:lblOffset val="100"/>
        <c:noMultiLvlLbl val="0"/>
      </c:catAx>
      <c:valAx>
        <c:axId val="635487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2F2D55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476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514948081688991E-2"/>
          <c:y val="0.88977941956214956"/>
          <c:w val="0.94639374261484244"/>
          <c:h val="9.40915447657998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rgbClr val="2F2D55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2F2D55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629305-82FE-4B1C-B2A4-9756F91B9C86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CA"/>
        </a:p>
      </dgm:t>
    </dgm:pt>
    <dgm:pt modelId="{E1666081-CBDD-4799-855A-B5DABF24F0AF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64E9B939-F817-43FA-9982-2C2751A31199}" type="parTrans" cxnId="{5E1703F1-1F55-4804-BDBC-7B2FBFE53C65}">
      <dgm:prSet/>
      <dgm:spPr/>
      <dgm:t>
        <a:bodyPr/>
        <a:lstStyle/>
        <a:p>
          <a:endParaRPr lang="en-CA"/>
        </a:p>
      </dgm:t>
    </dgm:pt>
    <dgm:pt modelId="{FAEFFFF1-E759-4844-8979-E5F067EACA73}" type="sibTrans" cxnId="{5E1703F1-1F55-4804-BDBC-7B2FBFE53C65}">
      <dgm:prSet/>
      <dgm:spPr/>
      <dgm:t>
        <a:bodyPr/>
        <a:lstStyle/>
        <a:p>
          <a:endParaRPr lang="en-CA"/>
        </a:p>
      </dgm:t>
    </dgm:pt>
    <dgm:pt modelId="{6791A10F-9059-4429-859B-C4D2A16A4B91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17B8DEC4-B62B-4F67-9F12-90A89D23C74A}" type="parTrans" cxnId="{BF518D3C-E493-4848-814A-D11BF4420E4F}">
      <dgm:prSet/>
      <dgm:spPr/>
      <dgm:t>
        <a:bodyPr/>
        <a:lstStyle/>
        <a:p>
          <a:endParaRPr lang="en-CA"/>
        </a:p>
      </dgm:t>
    </dgm:pt>
    <dgm:pt modelId="{1C0ABA59-6AF0-466D-8DEB-BB35DDF839B6}" type="sibTrans" cxnId="{BF518D3C-E493-4848-814A-D11BF4420E4F}">
      <dgm:prSet/>
      <dgm:spPr/>
      <dgm:t>
        <a:bodyPr/>
        <a:lstStyle/>
        <a:p>
          <a:endParaRPr lang="en-CA"/>
        </a:p>
      </dgm:t>
    </dgm:pt>
    <dgm:pt modelId="{4536C284-E38F-4FC7-997A-F736F1E844DE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0E80B55E-BA58-4D48-A8CA-428817001B9F}" type="parTrans" cxnId="{DB690DD7-3648-49B4-9673-7B9123661478}">
      <dgm:prSet/>
      <dgm:spPr/>
      <dgm:t>
        <a:bodyPr/>
        <a:lstStyle/>
        <a:p>
          <a:endParaRPr lang="en-CA"/>
        </a:p>
      </dgm:t>
    </dgm:pt>
    <dgm:pt modelId="{8DDE6482-63D6-40FA-B1D3-4D6606DFFB2E}" type="sibTrans" cxnId="{DB690DD7-3648-49B4-9673-7B9123661478}">
      <dgm:prSet/>
      <dgm:spPr/>
      <dgm:t>
        <a:bodyPr/>
        <a:lstStyle/>
        <a:p>
          <a:endParaRPr lang="en-CA"/>
        </a:p>
      </dgm:t>
    </dgm:pt>
    <dgm:pt modelId="{FD0A78A0-965B-4065-8758-5136EB7B1EF5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2839F1D0-E197-4C30-904D-C5968FAE567D}" type="parTrans" cxnId="{671A4D92-D123-4B58-A041-DDB27A9EBBA8}">
      <dgm:prSet/>
      <dgm:spPr/>
      <dgm:t>
        <a:bodyPr/>
        <a:lstStyle/>
        <a:p>
          <a:endParaRPr lang="en-CA"/>
        </a:p>
      </dgm:t>
    </dgm:pt>
    <dgm:pt modelId="{540AD101-2E2A-40EF-8417-1D47D18F95E3}" type="sibTrans" cxnId="{671A4D92-D123-4B58-A041-DDB27A9EBBA8}">
      <dgm:prSet/>
      <dgm:spPr/>
      <dgm:t>
        <a:bodyPr/>
        <a:lstStyle/>
        <a:p>
          <a:endParaRPr lang="en-CA"/>
        </a:p>
      </dgm:t>
    </dgm:pt>
    <dgm:pt modelId="{9D7C8450-2CB1-404B-BEFE-86DE8A72A389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3F984BA2-D06C-4235-AC1F-A68938DB473A}" type="parTrans" cxnId="{04EF6AF4-6CBF-451C-AF2D-7DCFF5B7616A}">
      <dgm:prSet/>
      <dgm:spPr/>
      <dgm:t>
        <a:bodyPr/>
        <a:lstStyle/>
        <a:p>
          <a:endParaRPr lang="en-CA"/>
        </a:p>
      </dgm:t>
    </dgm:pt>
    <dgm:pt modelId="{0447B9C5-C46F-4F58-9F46-78A43B295470}" type="sibTrans" cxnId="{04EF6AF4-6CBF-451C-AF2D-7DCFF5B7616A}">
      <dgm:prSet/>
      <dgm:spPr/>
      <dgm:t>
        <a:bodyPr/>
        <a:lstStyle/>
        <a:p>
          <a:endParaRPr lang="en-CA"/>
        </a:p>
      </dgm:t>
    </dgm:pt>
    <dgm:pt modelId="{91BFDAFC-9B8D-4C30-A3E0-0DDBC29F125B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E6549A5D-3FFD-4B41-8DC9-E4E967D5EA15}" type="parTrans" cxnId="{0DD9BEE3-A3DB-4DA8-834D-E164E049B3B6}">
      <dgm:prSet/>
      <dgm:spPr/>
      <dgm:t>
        <a:bodyPr/>
        <a:lstStyle/>
        <a:p>
          <a:endParaRPr lang="en-CA"/>
        </a:p>
      </dgm:t>
    </dgm:pt>
    <dgm:pt modelId="{EC683138-539F-412E-ABFA-046A03C0FA32}" type="sibTrans" cxnId="{0DD9BEE3-A3DB-4DA8-834D-E164E049B3B6}">
      <dgm:prSet/>
      <dgm:spPr/>
      <dgm:t>
        <a:bodyPr/>
        <a:lstStyle/>
        <a:p>
          <a:endParaRPr lang="en-CA"/>
        </a:p>
      </dgm:t>
    </dgm:pt>
    <dgm:pt modelId="{5FB082F6-01B3-45C4-923D-4DBE7BC7C2D4}" type="pres">
      <dgm:prSet presAssocID="{85629305-82FE-4B1C-B2A4-9756F91B9C86}" presName="Name0" presStyleCnt="0">
        <dgm:presLayoutVars>
          <dgm:chMax/>
          <dgm:chPref/>
          <dgm:dir/>
          <dgm:animLvl val="lvl"/>
        </dgm:presLayoutVars>
      </dgm:prSet>
      <dgm:spPr/>
    </dgm:pt>
    <dgm:pt modelId="{1A35AF1F-F776-4747-A309-2F399B534B82}" type="pres">
      <dgm:prSet presAssocID="{E1666081-CBDD-4799-855A-B5DABF24F0AF}" presName="composite" presStyleCnt="0"/>
      <dgm:spPr/>
    </dgm:pt>
    <dgm:pt modelId="{ED0C11F6-8E03-4228-8D1A-1D07CD52FADA}" type="pres">
      <dgm:prSet presAssocID="{E1666081-CBDD-4799-855A-B5DABF24F0AF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AA8196C0-A443-483A-8E14-ED00FAF03801}" type="pres">
      <dgm:prSet presAssocID="{E1666081-CBDD-4799-855A-B5DABF24F0AF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166EE7C5-B903-45D8-8383-EFC2A157A92B}" type="pres">
      <dgm:prSet presAssocID="{E1666081-CBDD-4799-855A-B5DABF24F0AF}" presName="BalanceSpacing" presStyleCnt="0"/>
      <dgm:spPr/>
    </dgm:pt>
    <dgm:pt modelId="{5A789BA3-5BDC-47A3-9C48-BBFDCB96E628}" type="pres">
      <dgm:prSet presAssocID="{E1666081-CBDD-4799-855A-B5DABF24F0AF}" presName="BalanceSpacing1" presStyleCnt="0"/>
      <dgm:spPr/>
    </dgm:pt>
    <dgm:pt modelId="{500A7FF5-4A0C-4872-BC31-B7E62312AE29}" type="pres">
      <dgm:prSet presAssocID="{FAEFFFF1-E759-4844-8979-E5F067EACA73}" presName="Accent1Text" presStyleLbl="node1" presStyleIdx="1" presStyleCnt="6"/>
      <dgm:spPr/>
    </dgm:pt>
    <dgm:pt modelId="{98D6BEB7-33C8-4191-85EA-49243A6AA5BB}" type="pres">
      <dgm:prSet presAssocID="{FAEFFFF1-E759-4844-8979-E5F067EACA73}" presName="spaceBetweenRectangles" presStyleCnt="0"/>
      <dgm:spPr/>
    </dgm:pt>
    <dgm:pt modelId="{A69BE243-3BD2-4C05-B358-9C65D08C6FED}" type="pres">
      <dgm:prSet presAssocID="{4536C284-E38F-4FC7-997A-F736F1E844DE}" presName="composite" presStyleCnt="0"/>
      <dgm:spPr/>
    </dgm:pt>
    <dgm:pt modelId="{24F31F2A-2CC6-4895-9FF0-C0423B70940D}" type="pres">
      <dgm:prSet presAssocID="{4536C284-E38F-4FC7-997A-F736F1E844DE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996E4A34-0C3A-4AB3-9A6E-933F938C660A}" type="pres">
      <dgm:prSet presAssocID="{4536C284-E38F-4FC7-997A-F736F1E844DE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FCA0C7B2-6A53-4EDB-AE9F-0E4BAB9A78EE}" type="pres">
      <dgm:prSet presAssocID="{4536C284-E38F-4FC7-997A-F736F1E844DE}" presName="BalanceSpacing" presStyleCnt="0"/>
      <dgm:spPr/>
    </dgm:pt>
    <dgm:pt modelId="{69036681-9B5D-439B-B834-E7A34888368F}" type="pres">
      <dgm:prSet presAssocID="{4536C284-E38F-4FC7-997A-F736F1E844DE}" presName="BalanceSpacing1" presStyleCnt="0"/>
      <dgm:spPr/>
    </dgm:pt>
    <dgm:pt modelId="{6C5E8407-9B96-4DA8-9D52-77FC17D80D09}" type="pres">
      <dgm:prSet presAssocID="{8DDE6482-63D6-40FA-B1D3-4D6606DFFB2E}" presName="Accent1Text" presStyleLbl="node1" presStyleIdx="3" presStyleCnt="6"/>
      <dgm:spPr/>
    </dgm:pt>
    <dgm:pt modelId="{C635EDD0-6CC5-4D19-BBD4-E7976FFCB000}" type="pres">
      <dgm:prSet presAssocID="{8DDE6482-63D6-40FA-B1D3-4D6606DFFB2E}" presName="spaceBetweenRectangles" presStyleCnt="0"/>
      <dgm:spPr/>
    </dgm:pt>
    <dgm:pt modelId="{A47D13F5-1AD7-4E7A-9FED-020AD2B84A36}" type="pres">
      <dgm:prSet presAssocID="{9D7C8450-2CB1-404B-BEFE-86DE8A72A389}" presName="composite" presStyleCnt="0"/>
      <dgm:spPr/>
    </dgm:pt>
    <dgm:pt modelId="{7D4E20AA-37E2-47A8-8707-235F6B707C50}" type="pres">
      <dgm:prSet presAssocID="{9D7C8450-2CB1-404B-BEFE-86DE8A72A389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D696DBB9-0FDA-43E8-AA8C-AFE5F4E42050}" type="pres">
      <dgm:prSet presAssocID="{9D7C8450-2CB1-404B-BEFE-86DE8A72A389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4E263A7D-70B4-4EC2-8350-C1AE5941212C}" type="pres">
      <dgm:prSet presAssocID="{9D7C8450-2CB1-404B-BEFE-86DE8A72A389}" presName="BalanceSpacing" presStyleCnt="0"/>
      <dgm:spPr/>
    </dgm:pt>
    <dgm:pt modelId="{91A3D77E-9B02-4808-A3EF-CE0C856FC289}" type="pres">
      <dgm:prSet presAssocID="{9D7C8450-2CB1-404B-BEFE-86DE8A72A389}" presName="BalanceSpacing1" presStyleCnt="0"/>
      <dgm:spPr/>
    </dgm:pt>
    <dgm:pt modelId="{BD9E120E-77A3-4322-954F-B5409AE16AE3}" type="pres">
      <dgm:prSet presAssocID="{0447B9C5-C46F-4F58-9F46-78A43B295470}" presName="Accent1Text" presStyleLbl="node1" presStyleIdx="5" presStyleCnt="6"/>
      <dgm:spPr/>
    </dgm:pt>
  </dgm:ptLst>
  <dgm:cxnLst>
    <dgm:cxn modelId="{A844740D-61C1-4577-A706-E11A3B525477}" type="presOf" srcId="{0447B9C5-C46F-4F58-9F46-78A43B295470}" destId="{BD9E120E-77A3-4322-954F-B5409AE16AE3}" srcOrd="0" destOrd="0" presId="urn:microsoft.com/office/officeart/2008/layout/AlternatingHexagons"/>
    <dgm:cxn modelId="{1387C61C-43FF-47AE-9BC9-798CD79EF2B3}" type="presOf" srcId="{FAEFFFF1-E759-4844-8979-E5F067EACA73}" destId="{500A7FF5-4A0C-4872-BC31-B7E62312AE29}" srcOrd="0" destOrd="0" presId="urn:microsoft.com/office/officeart/2008/layout/AlternatingHexagons"/>
    <dgm:cxn modelId="{0EA4CD26-3FE3-4B78-AC6D-53A9ED2671A2}" type="presOf" srcId="{4536C284-E38F-4FC7-997A-F736F1E844DE}" destId="{24F31F2A-2CC6-4895-9FF0-C0423B70940D}" srcOrd="0" destOrd="0" presId="urn:microsoft.com/office/officeart/2008/layout/AlternatingHexagons"/>
    <dgm:cxn modelId="{BF518D3C-E493-4848-814A-D11BF4420E4F}" srcId="{E1666081-CBDD-4799-855A-B5DABF24F0AF}" destId="{6791A10F-9059-4429-859B-C4D2A16A4B91}" srcOrd="0" destOrd="0" parTransId="{17B8DEC4-B62B-4F67-9F12-90A89D23C74A}" sibTransId="{1C0ABA59-6AF0-466D-8DEB-BB35DDF839B6}"/>
    <dgm:cxn modelId="{B37AFB3D-2213-4843-B611-0CDE7AD9B7CA}" type="presOf" srcId="{E1666081-CBDD-4799-855A-B5DABF24F0AF}" destId="{ED0C11F6-8E03-4228-8D1A-1D07CD52FADA}" srcOrd="0" destOrd="0" presId="urn:microsoft.com/office/officeart/2008/layout/AlternatingHexagons"/>
    <dgm:cxn modelId="{146D497B-9093-4DF2-8692-17FAF0DA7239}" type="presOf" srcId="{85629305-82FE-4B1C-B2A4-9756F91B9C86}" destId="{5FB082F6-01B3-45C4-923D-4DBE7BC7C2D4}" srcOrd="0" destOrd="0" presId="urn:microsoft.com/office/officeart/2008/layout/AlternatingHexagons"/>
    <dgm:cxn modelId="{CF794A8A-61FA-4428-B57B-F5B32491F491}" type="presOf" srcId="{9D7C8450-2CB1-404B-BEFE-86DE8A72A389}" destId="{7D4E20AA-37E2-47A8-8707-235F6B707C50}" srcOrd="0" destOrd="0" presId="urn:microsoft.com/office/officeart/2008/layout/AlternatingHexagons"/>
    <dgm:cxn modelId="{C2CFA28B-A09D-4A9E-BA9C-7FEBDC5B0247}" type="presOf" srcId="{91BFDAFC-9B8D-4C30-A3E0-0DDBC29F125B}" destId="{D696DBB9-0FDA-43E8-AA8C-AFE5F4E42050}" srcOrd="0" destOrd="0" presId="urn:microsoft.com/office/officeart/2008/layout/AlternatingHexagons"/>
    <dgm:cxn modelId="{D4398C8D-A801-4A3E-82EE-1571DF53A7D5}" type="presOf" srcId="{8DDE6482-63D6-40FA-B1D3-4D6606DFFB2E}" destId="{6C5E8407-9B96-4DA8-9D52-77FC17D80D09}" srcOrd="0" destOrd="0" presId="urn:microsoft.com/office/officeart/2008/layout/AlternatingHexagons"/>
    <dgm:cxn modelId="{06ED8D8E-781B-4D70-8421-392F0E76E389}" type="presOf" srcId="{FD0A78A0-965B-4065-8758-5136EB7B1EF5}" destId="{996E4A34-0C3A-4AB3-9A6E-933F938C660A}" srcOrd="0" destOrd="0" presId="urn:microsoft.com/office/officeart/2008/layout/AlternatingHexagons"/>
    <dgm:cxn modelId="{671A4D92-D123-4B58-A041-DDB27A9EBBA8}" srcId="{4536C284-E38F-4FC7-997A-F736F1E844DE}" destId="{FD0A78A0-965B-4065-8758-5136EB7B1EF5}" srcOrd="0" destOrd="0" parTransId="{2839F1D0-E197-4C30-904D-C5968FAE567D}" sibTransId="{540AD101-2E2A-40EF-8417-1D47D18F95E3}"/>
    <dgm:cxn modelId="{769988A2-BC25-40D5-BE2C-4DE5D2216090}" type="presOf" srcId="{6791A10F-9059-4429-859B-C4D2A16A4B91}" destId="{AA8196C0-A443-483A-8E14-ED00FAF03801}" srcOrd="0" destOrd="0" presId="urn:microsoft.com/office/officeart/2008/layout/AlternatingHexagons"/>
    <dgm:cxn modelId="{DB690DD7-3648-49B4-9673-7B9123661478}" srcId="{85629305-82FE-4B1C-B2A4-9756F91B9C86}" destId="{4536C284-E38F-4FC7-997A-F736F1E844DE}" srcOrd="1" destOrd="0" parTransId="{0E80B55E-BA58-4D48-A8CA-428817001B9F}" sibTransId="{8DDE6482-63D6-40FA-B1D3-4D6606DFFB2E}"/>
    <dgm:cxn modelId="{0DD9BEE3-A3DB-4DA8-834D-E164E049B3B6}" srcId="{9D7C8450-2CB1-404B-BEFE-86DE8A72A389}" destId="{91BFDAFC-9B8D-4C30-A3E0-0DDBC29F125B}" srcOrd="0" destOrd="0" parTransId="{E6549A5D-3FFD-4B41-8DC9-E4E967D5EA15}" sibTransId="{EC683138-539F-412E-ABFA-046A03C0FA32}"/>
    <dgm:cxn modelId="{5E1703F1-1F55-4804-BDBC-7B2FBFE53C65}" srcId="{85629305-82FE-4B1C-B2A4-9756F91B9C86}" destId="{E1666081-CBDD-4799-855A-B5DABF24F0AF}" srcOrd="0" destOrd="0" parTransId="{64E9B939-F817-43FA-9982-2C2751A31199}" sibTransId="{FAEFFFF1-E759-4844-8979-E5F067EACA73}"/>
    <dgm:cxn modelId="{04EF6AF4-6CBF-451C-AF2D-7DCFF5B7616A}" srcId="{85629305-82FE-4B1C-B2A4-9756F91B9C86}" destId="{9D7C8450-2CB1-404B-BEFE-86DE8A72A389}" srcOrd="2" destOrd="0" parTransId="{3F984BA2-D06C-4235-AC1F-A68938DB473A}" sibTransId="{0447B9C5-C46F-4F58-9F46-78A43B295470}"/>
    <dgm:cxn modelId="{F334BD37-0169-413B-9A3F-D97209B83A66}" type="presParOf" srcId="{5FB082F6-01B3-45C4-923D-4DBE7BC7C2D4}" destId="{1A35AF1F-F776-4747-A309-2F399B534B82}" srcOrd="0" destOrd="0" presId="urn:microsoft.com/office/officeart/2008/layout/AlternatingHexagons"/>
    <dgm:cxn modelId="{7C167956-EA82-405C-8FAE-0BFF0AE7D154}" type="presParOf" srcId="{1A35AF1F-F776-4747-A309-2F399B534B82}" destId="{ED0C11F6-8E03-4228-8D1A-1D07CD52FADA}" srcOrd="0" destOrd="0" presId="urn:microsoft.com/office/officeart/2008/layout/AlternatingHexagons"/>
    <dgm:cxn modelId="{2A053FE3-66AE-4415-ACFE-904B6768954F}" type="presParOf" srcId="{1A35AF1F-F776-4747-A309-2F399B534B82}" destId="{AA8196C0-A443-483A-8E14-ED00FAF03801}" srcOrd="1" destOrd="0" presId="urn:microsoft.com/office/officeart/2008/layout/AlternatingHexagons"/>
    <dgm:cxn modelId="{EC41C5BD-3A98-4C80-A952-9741D8D7D668}" type="presParOf" srcId="{1A35AF1F-F776-4747-A309-2F399B534B82}" destId="{166EE7C5-B903-45D8-8383-EFC2A157A92B}" srcOrd="2" destOrd="0" presId="urn:microsoft.com/office/officeart/2008/layout/AlternatingHexagons"/>
    <dgm:cxn modelId="{3E175172-0644-437D-9CC8-1945C76387C9}" type="presParOf" srcId="{1A35AF1F-F776-4747-A309-2F399B534B82}" destId="{5A789BA3-5BDC-47A3-9C48-BBFDCB96E628}" srcOrd="3" destOrd="0" presId="urn:microsoft.com/office/officeart/2008/layout/AlternatingHexagons"/>
    <dgm:cxn modelId="{F8EBD667-6614-40CE-9769-BF8862B447AF}" type="presParOf" srcId="{1A35AF1F-F776-4747-A309-2F399B534B82}" destId="{500A7FF5-4A0C-4872-BC31-B7E62312AE29}" srcOrd="4" destOrd="0" presId="urn:microsoft.com/office/officeart/2008/layout/AlternatingHexagons"/>
    <dgm:cxn modelId="{75EA51E4-4345-44AE-A5D5-22D4E103259E}" type="presParOf" srcId="{5FB082F6-01B3-45C4-923D-4DBE7BC7C2D4}" destId="{98D6BEB7-33C8-4191-85EA-49243A6AA5BB}" srcOrd="1" destOrd="0" presId="urn:microsoft.com/office/officeart/2008/layout/AlternatingHexagons"/>
    <dgm:cxn modelId="{BE7824BF-5F50-43FA-9AF4-14D95F268946}" type="presParOf" srcId="{5FB082F6-01B3-45C4-923D-4DBE7BC7C2D4}" destId="{A69BE243-3BD2-4C05-B358-9C65D08C6FED}" srcOrd="2" destOrd="0" presId="urn:microsoft.com/office/officeart/2008/layout/AlternatingHexagons"/>
    <dgm:cxn modelId="{828427C4-95C7-43DE-BF4A-46D3CFEAED92}" type="presParOf" srcId="{A69BE243-3BD2-4C05-B358-9C65D08C6FED}" destId="{24F31F2A-2CC6-4895-9FF0-C0423B70940D}" srcOrd="0" destOrd="0" presId="urn:microsoft.com/office/officeart/2008/layout/AlternatingHexagons"/>
    <dgm:cxn modelId="{F27036C5-700A-4166-9717-FAF4E43441E4}" type="presParOf" srcId="{A69BE243-3BD2-4C05-B358-9C65D08C6FED}" destId="{996E4A34-0C3A-4AB3-9A6E-933F938C660A}" srcOrd="1" destOrd="0" presId="urn:microsoft.com/office/officeart/2008/layout/AlternatingHexagons"/>
    <dgm:cxn modelId="{10328864-EDD8-44B3-AFAF-563E6EA341CB}" type="presParOf" srcId="{A69BE243-3BD2-4C05-B358-9C65D08C6FED}" destId="{FCA0C7B2-6A53-4EDB-AE9F-0E4BAB9A78EE}" srcOrd="2" destOrd="0" presId="urn:microsoft.com/office/officeart/2008/layout/AlternatingHexagons"/>
    <dgm:cxn modelId="{774CA226-EB6A-44BF-9005-FDACB26A8D36}" type="presParOf" srcId="{A69BE243-3BD2-4C05-B358-9C65D08C6FED}" destId="{69036681-9B5D-439B-B834-E7A34888368F}" srcOrd="3" destOrd="0" presId="urn:microsoft.com/office/officeart/2008/layout/AlternatingHexagons"/>
    <dgm:cxn modelId="{7B1354B2-819B-46A0-8DC9-48C3102FC00D}" type="presParOf" srcId="{A69BE243-3BD2-4C05-B358-9C65D08C6FED}" destId="{6C5E8407-9B96-4DA8-9D52-77FC17D80D09}" srcOrd="4" destOrd="0" presId="urn:microsoft.com/office/officeart/2008/layout/AlternatingHexagons"/>
    <dgm:cxn modelId="{5A56D019-2D35-4D2A-A906-E05FFCA6A43A}" type="presParOf" srcId="{5FB082F6-01B3-45C4-923D-4DBE7BC7C2D4}" destId="{C635EDD0-6CC5-4D19-BBD4-E7976FFCB000}" srcOrd="3" destOrd="0" presId="urn:microsoft.com/office/officeart/2008/layout/AlternatingHexagons"/>
    <dgm:cxn modelId="{B93B6A89-1B26-48B3-8B97-F8B11D30378C}" type="presParOf" srcId="{5FB082F6-01B3-45C4-923D-4DBE7BC7C2D4}" destId="{A47D13F5-1AD7-4E7A-9FED-020AD2B84A36}" srcOrd="4" destOrd="0" presId="urn:microsoft.com/office/officeart/2008/layout/AlternatingHexagons"/>
    <dgm:cxn modelId="{C112B687-D734-4842-AA93-34E3D82B4A09}" type="presParOf" srcId="{A47D13F5-1AD7-4E7A-9FED-020AD2B84A36}" destId="{7D4E20AA-37E2-47A8-8707-235F6B707C50}" srcOrd="0" destOrd="0" presId="urn:microsoft.com/office/officeart/2008/layout/AlternatingHexagons"/>
    <dgm:cxn modelId="{E32402D6-9841-4579-99C9-03F7724D04F9}" type="presParOf" srcId="{A47D13F5-1AD7-4E7A-9FED-020AD2B84A36}" destId="{D696DBB9-0FDA-43E8-AA8C-AFE5F4E42050}" srcOrd="1" destOrd="0" presId="urn:microsoft.com/office/officeart/2008/layout/AlternatingHexagons"/>
    <dgm:cxn modelId="{2814EF56-C34D-41AF-B4C1-03C885FB14E5}" type="presParOf" srcId="{A47D13F5-1AD7-4E7A-9FED-020AD2B84A36}" destId="{4E263A7D-70B4-4EC2-8350-C1AE5941212C}" srcOrd="2" destOrd="0" presId="urn:microsoft.com/office/officeart/2008/layout/AlternatingHexagons"/>
    <dgm:cxn modelId="{E5DA1AEE-CC5E-4C6E-AE5C-03E0C6BEAE4B}" type="presParOf" srcId="{A47D13F5-1AD7-4E7A-9FED-020AD2B84A36}" destId="{91A3D77E-9B02-4808-A3EF-CE0C856FC289}" srcOrd="3" destOrd="0" presId="urn:microsoft.com/office/officeart/2008/layout/AlternatingHexagons"/>
    <dgm:cxn modelId="{E6332E4B-C820-499A-9A0D-98F723D5B84B}" type="presParOf" srcId="{A47D13F5-1AD7-4E7A-9FED-020AD2B84A36}" destId="{BD9E120E-77A3-4322-954F-B5409AE16AE3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DBCA9E-070B-4F83-BD1E-D31BCA87F93A}" type="doc">
      <dgm:prSet loTypeId="urn:microsoft.com/office/officeart/2008/layout/CircleAccentTimeline" loCatId="process" qsTypeId="urn:microsoft.com/office/officeart/2005/8/quickstyle/simple1" qsCatId="simple" csTypeId="urn:microsoft.com/office/officeart/2005/8/colors/accent3_3" csCatId="accent3" phldr="0"/>
      <dgm:spPr/>
      <dgm:t>
        <a:bodyPr/>
        <a:lstStyle/>
        <a:p>
          <a:endParaRPr lang="en-US"/>
        </a:p>
      </dgm:t>
    </dgm:pt>
    <dgm:pt modelId="{C42F5900-B872-46CB-8242-EA042065D1CF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54A49DA0-61B8-4BC1-92AD-65D9D72640A6}" type="parTrans" cxnId="{98709290-392F-45EF-ABCE-680E415020E5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883F848C-544D-4C39-9311-EE2A30451A86}" type="sibTrans" cxnId="{98709290-392F-45EF-ABCE-680E415020E5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3B93D445-2D1C-4403-A7A5-4150666E9EC4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5ABFCE88-EA5E-4218-8376-5B86E3782B4E}" type="parTrans" cxnId="{4AE0090E-D634-4E04-A7E2-72E6F20F1272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C51E1A14-530E-4D35-9235-E45767F33A49}" type="sibTrans" cxnId="{4AE0090E-D634-4E04-A7E2-72E6F20F1272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9C337856-61AD-495F-861F-959EF9701636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821412D5-96A1-496B-ABAA-A07747D9BC2B}" type="parTrans" cxnId="{B0FB2706-AD42-44A0-9042-53FABB194D1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4C20500C-E460-4319-94ED-3E4D35E018AD}" type="sibTrans" cxnId="{B0FB2706-AD42-44A0-9042-53FABB194D1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BA695BD4-23B4-403F-B5A7-3A882B7CAB45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09F8C4A7-D8BC-435E-B812-3119B39A72FF}" type="parTrans" cxnId="{712B5128-7932-41BA-8A0A-FE60A7D4E4F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11F303F8-0D10-48C9-9A08-BABE196D2DDA}" type="sibTrans" cxnId="{712B5128-7932-41BA-8A0A-FE60A7D4E4F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EE83EE03-2C21-4976-8E4D-ED699AD74FD8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F800814E-CF5A-4ADA-9116-5906312BB652}" type="parTrans" cxnId="{0DEEE4E7-D6A8-4AA0-9AAA-6002E520674E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2A02FFF1-7D62-494A-9285-AF597DE9840E}" type="sibTrans" cxnId="{0DEEE4E7-D6A8-4AA0-9AAA-6002E520674E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091B788C-FC53-4F47-91E6-3987AD4048B8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16CB1DC5-5A80-4FA8-B9F6-29548DC02EAA}" type="parTrans" cxnId="{E6621B7C-EC68-4226-84C1-3A2A06E887B8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BBB5526F-D227-48F7-B622-473F6F334492}" type="sibTrans" cxnId="{E6621B7C-EC68-4226-84C1-3A2A06E887B8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2A7CCD31-88C9-4A99-83E1-A0C1BAFEA9C4}" type="pres">
      <dgm:prSet presAssocID="{C4DBCA9E-070B-4F83-BD1E-D31BCA87F93A}" presName="Name0" presStyleCnt="0">
        <dgm:presLayoutVars>
          <dgm:dir/>
        </dgm:presLayoutVars>
      </dgm:prSet>
      <dgm:spPr/>
    </dgm:pt>
    <dgm:pt modelId="{752F08EC-0D54-49E0-9F3A-4BDE0DA52764}" type="pres">
      <dgm:prSet presAssocID="{C42F5900-B872-46CB-8242-EA042065D1CF}" presName="parComposite" presStyleCnt="0"/>
      <dgm:spPr/>
    </dgm:pt>
    <dgm:pt modelId="{F7B8EAB1-26F5-4214-AAA7-4A815E7D3087}" type="pres">
      <dgm:prSet presAssocID="{C42F5900-B872-46CB-8242-EA042065D1CF}" presName="parBigCircle" presStyleLbl="node0" presStyleIdx="0" presStyleCnt="2"/>
      <dgm:spPr>
        <a:solidFill>
          <a:schemeClr val="tx1"/>
        </a:solidFill>
      </dgm:spPr>
    </dgm:pt>
    <dgm:pt modelId="{36CD5C90-539F-416F-9576-A43201517468}" type="pres">
      <dgm:prSet presAssocID="{C42F5900-B872-46CB-8242-EA042065D1CF}" presName="parTx" presStyleLbl="revTx" presStyleIdx="0" presStyleCnt="10"/>
      <dgm:spPr/>
    </dgm:pt>
    <dgm:pt modelId="{CC07E03B-5BD6-48B9-9BFB-E9C435B895F7}" type="pres">
      <dgm:prSet presAssocID="{C42F5900-B872-46CB-8242-EA042065D1CF}" presName="bSpace" presStyleCnt="0"/>
      <dgm:spPr/>
    </dgm:pt>
    <dgm:pt modelId="{E547F871-515D-4B39-BA32-7C9EBA547DB8}" type="pres">
      <dgm:prSet presAssocID="{C42F5900-B872-46CB-8242-EA042065D1CF}" presName="parBackupNorm" presStyleCnt="0"/>
      <dgm:spPr/>
    </dgm:pt>
    <dgm:pt modelId="{5CB6C15D-7B3C-4C08-9744-528C5AD6FDE5}" type="pres">
      <dgm:prSet presAssocID="{883F848C-544D-4C39-9311-EE2A30451A86}" presName="parSpace" presStyleCnt="0"/>
      <dgm:spPr/>
    </dgm:pt>
    <dgm:pt modelId="{51FBBDB1-55B1-4692-97A0-1FC0EEA701C8}" type="pres">
      <dgm:prSet presAssocID="{3B93D445-2D1C-4403-A7A5-4150666E9EC4}" presName="desBackupLeftNorm" presStyleCnt="0"/>
      <dgm:spPr/>
    </dgm:pt>
    <dgm:pt modelId="{C6E554AD-8EB6-484E-B6DA-C88EACB6024C}" type="pres">
      <dgm:prSet presAssocID="{3B93D445-2D1C-4403-A7A5-4150666E9EC4}" presName="desComposite" presStyleCnt="0"/>
      <dgm:spPr/>
    </dgm:pt>
    <dgm:pt modelId="{F3C90786-C609-474E-81C3-52F5331BF162}" type="pres">
      <dgm:prSet presAssocID="{3B93D445-2D1C-4403-A7A5-4150666E9EC4}" presName="desCircle" presStyleLbl="node1" presStyleIdx="0" presStyleCnt="4"/>
      <dgm:spPr>
        <a:solidFill>
          <a:schemeClr val="accent1"/>
        </a:solidFill>
      </dgm:spPr>
    </dgm:pt>
    <dgm:pt modelId="{5C40700A-AFD5-43B7-ACC9-16B679CF6B4A}" type="pres">
      <dgm:prSet presAssocID="{3B93D445-2D1C-4403-A7A5-4150666E9EC4}" presName="chTx" presStyleLbl="revTx" presStyleIdx="1" presStyleCnt="10"/>
      <dgm:spPr/>
    </dgm:pt>
    <dgm:pt modelId="{DC3CA443-8082-453C-A22C-39997DB0960B}" type="pres">
      <dgm:prSet presAssocID="{3B93D445-2D1C-4403-A7A5-4150666E9EC4}" presName="desTx" presStyleLbl="revTx" presStyleIdx="2" presStyleCnt="10">
        <dgm:presLayoutVars>
          <dgm:bulletEnabled val="1"/>
        </dgm:presLayoutVars>
      </dgm:prSet>
      <dgm:spPr/>
    </dgm:pt>
    <dgm:pt modelId="{F8A9FC1B-743E-4DAB-8E00-FBEE44CCFB0E}" type="pres">
      <dgm:prSet presAssocID="{3B93D445-2D1C-4403-A7A5-4150666E9EC4}" presName="desBackupRightNorm" presStyleCnt="0"/>
      <dgm:spPr/>
    </dgm:pt>
    <dgm:pt modelId="{F0657D02-ABFD-445B-AAE4-F41C2000F514}" type="pres">
      <dgm:prSet presAssocID="{C51E1A14-530E-4D35-9235-E45767F33A49}" presName="desSpace" presStyleCnt="0"/>
      <dgm:spPr/>
    </dgm:pt>
    <dgm:pt modelId="{502554EE-3B14-44CC-B7B0-26C47573A18E}" type="pres">
      <dgm:prSet presAssocID="{9C337856-61AD-495F-861F-959EF9701636}" presName="desBackupLeftNorm" presStyleCnt="0"/>
      <dgm:spPr/>
    </dgm:pt>
    <dgm:pt modelId="{269EBA41-E665-4E67-BBB1-7321934458B4}" type="pres">
      <dgm:prSet presAssocID="{9C337856-61AD-495F-861F-959EF9701636}" presName="desComposite" presStyleCnt="0"/>
      <dgm:spPr/>
    </dgm:pt>
    <dgm:pt modelId="{33C56E72-93AE-42F8-859C-E17F8DAA8708}" type="pres">
      <dgm:prSet presAssocID="{9C337856-61AD-495F-861F-959EF9701636}" presName="desCircle" presStyleLbl="node1" presStyleIdx="1" presStyleCnt="4"/>
      <dgm:spPr>
        <a:solidFill>
          <a:schemeClr val="accent4"/>
        </a:solidFill>
      </dgm:spPr>
    </dgm:pt>
    <dgm:pt modelId="{11EFAA2B-0A6E-4BD1-A7A9-009AF8D5395F}" type="pres">
      <dgm:prSet presAssocID="{9C337856-61AD-495F-861F-959EF9701636}" presName="chTx" presStyleLbl="revTx" presStyleIdx="3" presStyleCnt="10"/>
      <dgm:spPr/>
    </dgm:pt>
    <dgm:pt modelId="{21BEC02F-3641-43DA-A660-1149E33400BA}" type="pres">
      <dgm:prSet presAssocID="{9C337856-61AD-495F-861F-959EF9701636}" presName="desTx" presStyleLbl="revTx" presStyleIdx="4" presStyleCnt="10">
        <dgm:presLayoutVars>
          <dgm:bulletEnabled val="1"/>
        </dgm:presLayoutVars>
      </dgm:prSet>
      <dgm:spPr/>
    </dgm:pt>
    <dgm:pt modelId="{86D96BEB-40B3-4267-A956-2BA90E161F92}" type="pres">
      <dgm:prSet presAssocID="{9C337856-61AD-495F-861F-959EF9701636}" presName="desBackupRightNorm" presStyleCnt="0"/>
      <dgm:spPr/>
    </dgm:pt>
    <dgm:pt modelId="{10CA5962-718F-4F02-89D4-869D3F54FBF2}" type="pres">
      <dgm:prSet presAssocID="{4C20500C-E460-4319-94ED-3E4D35E018AD}" presName="desSpace" presStyleCnt="0"/>
      <dgm:spPr/>
    </dgm:pt>
    <dgm:pt modelId="{2D990D55-23C0-486D-BC66-73FAF4EF1D7D}" type="pres">
      <dgm:prSet presAssocID="{BA695BD4-23B4-403F-B5A7-3A882B7CAB45}" presName="parComposite" presStyleCnt="0"/>
      <dgm:spPr/>
    </dgm:pt>
    <dgm:pt modelId="{05A6DFB9-DAF3-4897-A4CC-58B40164307C}" type="pres">
      <dgm:prSet presAssocID="{BA695BD4-23B4-403F-B5A7-3A882B7CAB45}" presName="parBigCircle" presStyleLbl="node0" presStyleIdx="1" presStyleCnt="2"/>
      <dgm:spPr/>
    </dgm:pt>
    <dgm:pt modelId="{E5994A7E-60C8-4166-B99A-5C673A79E177}" type="pres">
      <dgm:prSet presAssocID="{BA695BD4-23B4-403F-B5A7-3A882B7CAB45}" presName="parTx" presStyleLbl="revTx" presStyleIdx="5" presStyleCnt="10"/>
      <dgm:spPr/>
    </dgm:pt>
    <dgm:pt modelId="{C8361663-4EFA-4A58-9232-5957FAA35623}" type="pres">
      <dgm:prSet presAssocID="{BA695BD4-23B4-403F-B5A7-3A882B7CAB45}" presName="bSpace" presStyleCnt="0"/>
      <dgm:spPr/>
    </dgm:pt>
    <dgm:pt modelId="{89BC7E37-7345-422F-A999-E0034EC2377B}" type="pres">
      <dgm:prSet presAssocID="{BA695BD4-23B4-403F-B5A7-3A882B7CAB45}" presName="parBackupNorm" presStyleCnt="0"/>
      <dgm:spPr/>
    </dgm:pt>
    <dgm:pt modelId="{2440587F-C0EC-43B6-B66D-D71BE3D6D5CC}" type="pres">
      <dgm:prSet presAssocID="{11F303F8-0D10-48C9-9A08-BABE196D2DDA}" presName="parSpace" presStyleCnt="0"/>
      <dgm:spPr/>
    </dgm:pt>
    <dgm:pt modelId="{FB20AC98-7484-42F1-B460-1B3912D08ACD}" type="pres">
      <dgm:prSet presAssocID="{EE83EE03-2C21-4976-8E4D-ED699AD74FD8}" presName="desBackupLeftNorm" presStyleCnt="0"/>
      <dgm:spPr/>
    </dgm:pt>
    <dgm:pt modelId="{75859D4C-331C-4504-9BD6-BD6FB0522F22}" type="pres">
      <dgm:prSet presAssocID="{EE83EE03-2C21-4976-8E4D-ED699AD74FD8}" presName="desComposite" presStyleCnt="0"/>
      <dgm:spPr/>
    </dgm:pt>
    <dgm:pt modelId="{5BC96BA2-3F7D-4F30-BB60-10BF80A6A1A4}" type="pres">
      <dgm:prSet presAssocID="{EE83EE03-2C21-4976-8E4D-ED699AD74FD8}" presName="desCircle" presStyleLbl="node1" presStyleIdx="2" presStyleCnt="4"/>
      <dgm:spPr>
        <a:solidFill>
          <a:schemeClr val="accent5"/>
        </a:solidFill>
      </dgm:spPr>
    </dgm:pt>
    <dgm:pt modelId="{4445ACCC-2141-474C-8C95-072EF98745EB}" type="pres">
      <dgm:prSet presAssocID="{EE83EE03-2C21-4976-8E4D-ED699AD74FD8}" presName="chTx" presStyleLbl="revTx" presStyleIdx="6" presStyleCnt="10"/>
      <dgm:spPr/>
    </dgm:pt>
    <dgm:pt modelId="{2705A24F-C529-4A96-B1AA-3CFC217734B0}" type="pres">
      <dgm:prSet presAssocID="{EE83EE03-2C21-4976-8E4D-ED699AD74FD8}" presName="desTx" presStyleLbl="revTx" presStyleIdx="7" presStyleCnt="10">
        <dgm:presLayoutVars>
          <dgm:bulletEnabled val="1"/>
        </dgm:presLayoutVars>
      </dgm:prSet>
      <dgm:spPr/>
    </dgm:pt>
    <dgm:pt modelId="{B29DFD61-D9AC-419F-88CC-C8E5D7237192}" type="pres">
      <dgm:prSet presAssocID="{EE83EE03-2C21-4976-8E4D-ED699AD74FD8}" presName="desBackupRightNorm" presStyleCnt="0"/>
      <dgm:spPr/>
    </dgm:pt>
    <dgm:pt modelId="{361FA246-1CA6-4269-B985-0726C717630A}" type="pres">
      <dgm:prSet presAssocID="{2A02FFF1-7D62-494A-9285-AF597DE9840E}" presName="desSpace" presStyleCnt="0"/>
      <dgm:spPr/>
    </dgm:pt>
    <dgm:pt modelId="{991F6471-2442-4BB2-8ACB-B85F7B7891F0}" type="pres">
      <dgm:prSet presAssocID="{091B788C-FC53-4F47-91E6-3987AD4048B8}" presName="desBackupLeftNorm" presStyleCnt="0"/>
      <dgm:spPr/>
    </dgm:pt>
    <dgm:pt modelId="{8868C273-0845-4AB8-9E4B-5A354DDACB26}" type="pres">
      <dgm:prSet presAssocID="{091B788C-FC53-4F47-91E6-3987AD4048B8}" presName="desComposite" presStyleCnt="0"/>
      <dgm:spPr/>
    </dgm:pt>
    <dgm:pt modelId="{2E4CA867-0F32-466E-97BF-DA3D2980B81C}" type="pres">
      <dgm:prSet presAssocID="{091B788C-FC53-4F47-91E6-3987AD4048B8}" presName="desCircle" presStyleLbl="node1" presStyleIdx="3" presStyleCnt="4"/>
      <dgm:spPr>
        <a:solidFill>
          <a:schemeClr val="bg2"/>
        </a:solidFill>
      </dgm:spPr>
    </dgm:pt>
    <dgm:pt modelId="{125E1551-1210-482F-BCC4-EEF8C0128EDE}" type="pres">
      <dgm:prSet presAssocID="{091B788C-FC53-4F47-91E6-3987AD4048B8}" presName="chTx" presStyleLbl="revTx" presStyleIdx="8" presStyleCnt="10"/>
      <dgm:spPr/>
    </dgm:pt>
    <dgm:pt modelId="{2D9E36DA-7445-42E7-B0C3-01C383A4EF54}" type="pres">
      <dgm:prSet presAssocID="{091B788C-FC53-4F47-91E6-3987AD4048B8}" presName="desTx" presStyleLbl="revTx" presStyleIdx="9" presStyleCnt="10">
        <dgm:presLayoutVars>
          <dgm:bulletEnabled val="1"/>
        </dgm:presLayoutVars>
      </dgm:prSet>
      <dgm:spPr/>
    </dgm:pt>
    <dgm:pt modelId="{7E21BB92-B8ED-4268-8BB5-71D731CBA9E1}" type="pres">
      <dgm:prSet presAssocID="{091B788C-FC53-4F47-91E6-3987AD4048B8}" presName="desBackupRightNorm" presStyleCnt="0"/>
      <dgm:spPr/>
    </dgm:pt>
    <dgm:pt modelId="{78C8B4E4-78C8-4F68-9F32-FC797EC8C05F}" type="pres">
      <dgm:prSet presAssocID="{BBB5526F-D227-48F7-B622-473F6F334492}" presName="desSpace" presStyleCnt="0"/>
      <dgm:spPr/>
    </dgm:pt>
  </dgm:ptLst>
  <dgm:cxnLst>
    <dgm:cxn modelId="{B0FB2706-AD42-44A0-9042-53FABB194D1B}" srcId="{C42F5900-B872-46CB-8242-EA042065D1CF}" destId="{9C337856-61AD-495F-861F-959EF9701636}" srcOrd="1" destOrd="0" parTransId="{821412D5-96A1-496B-ABAA-A07747D9BC2B}" sibTransId="{4C20500C-E460-4319-94ED-3E4D35E018AD}"/>
    <dgm:cxn modelId="{45EC890C-1515-40E8-A971-549C5844B2F5}" type="presOf" srcId="{3B93D445-2D1C-4403-A7A5-4150666E9EC4}" destId="{5C40700A-AFD5-43B7-ACC9-16B679CF6B4A}" srcOrd="0" destOrd="0" presId="urn:microsoft.com/office/officeart/2008/layout/CircleAccentTimeline"/>
    <dgm:cxn modelId="{4AE0090E-D634-4E04-A7E2-72E6F20F1272}" srcId="{C42F5900-B872-46CB-8242-EA042065D1CF}" destId="{3B93D445-2D1C-4403-A7A5-4150666E9EC4}" srcOrd="0" destOrd="0" parTransId="{5ABFCE88-EA5E-4218-8376-5B86E3782B4E}" sibTransId="{C51E1A14-530E-4D35-9235-E45767F33A49}"/>
    <dgm:cxn modelId="{712B5128-7932-41BA-8A0A-FE60A7D4E4FB}" srcId="{C4DBCA9E-070B-4F83-BD1E-D31BCA87F93A}" destId="{BA695BD4-23B4-403F-B5A7-3A882B7CAB45}" srcOrd="1" destOrd="0" parTransId="{09F8C4A7-D8BC-435E-B812-3119B39A72FF}" sibTransId="{11F303F8-0D10-48C9-9A08-BABE196D2DDA}"/>
    <dgm:cxn modelId="{57176736-14E2-4F36-837B-06F73468A25B}" type="presOf" srcId="{C4DBCA9E-070B-4F83-BD1E-D31BCA87F93A}" destId="{2A7CCD31-88C9-4A99-83E1-A0C1BAFEA9C4}" srcOrd="0" destOrd="0" presId="urn:microsoft.com/office/officeart/2008/layout/CircleAccentTimeline"/>
    <dgm:cxn modelId="{81FD0667-46D5-49BE-A68D-F3968FED5D93}" type="presOf" srcId="{BA695BD4-23B4-403F-B5A7-3A882B7CAB45}" destId="{E5994A7E-60C8-4166-B99A-5C673A79E177}" srcOrd="0" destOrd="0" presId="urn:microsoft.com/office/officeart/2008/layout/CircleAccentTimeline"/>
    <dgm:cxn modelId="{3B06A679-5B92-40A8-B2BF-7F31BFB4704C}" type="presOf" srcId="{9C337856-61AD-495F-861F-959EF9701636}" destId="{11EFAA2B-0A6E-4BD1-A7A9-009AF8D5395F}" srcOrd="0" destOrd="0" presId="urn:microsoft.com/office/officeart/2008/layout/CircleAccentTimeline"/>
    <dgm:cxn modelId="{E6621B7C-EC68-4226-84C1-3A2A06E887B8}" srcId="{BA695BD4-23B4-403F-B5A7-3A882B7CAB45}" destId="{091B788C-FC53-4F47-91E6-3987AD4048B8}" srcOrd="1" destOrd="0" parTransId="{16CB1DC5-5A80-4FA8-B9F6-29548DC02EAA}" sibTransId="{BBB5526F-D227-48F7-B622-473F6F334492}"/>
    <dgm:cxn modelId="{98709290-392F-45EF-ABCE-680E415020E5}" srcId="{C4DBCA9E-070B-4F83-BD1E-D31BCA87F93A}" destId="{C42F5900-B872-46CB-8242-EA042065D1CF}" srcOrd="0" destOrd="0" parTransId="{54A49DA0-61B8-4BC1-92AD-65D9D72640A6}" sibTransId="{883F848C-544D-4C39-9311-EE2A30451A86}"/>
    <dgm:cxn modelId="{FB7D9EA6-B41A-4B7A-93AB-C8944F2C40D5}" type="presOf" srcId="{EE83EE03-2C21-4976-8E4D-ED699AD74FD8}" destId="{4445ACCC-2141-474C-8C95-072EF98745EB}" srcOrd="0" destOrd="0" presId="urn:microsoft.com/office/officeart/2008/layout/CircleAccentTimeline"/>
    <dgm:cxn modelId="{BB8AB4CF-6474-4E0E-B1F5-1DB303EA2B26}" type="presOf" srcId="{091B788C-FC53-4F47-91E6-3987AD4048B8}" destId="{125E1551-1210-482F-BCC4-EEF8C0128EDE}" srcOrd="0" destOrd="0" presId="urn:microsoft.com/office/officeart/2008/layout/CircleAccentTimeline"/>
    <dgm:cxn modelId="{DDEA72DD-F9FB-400F-8B55-F1D9E87179D1}" type="presOf" srcId="{C42F5900-B872-46CB-8242-EA042065D1CF}" destId="{36CD5C90-539F-416F-9576-A43201517468}" srcOrd="0" destOrd="0" presId="urn:microsoft.com/office/officeart/2008/layout/CircleAccentTimeline"/>
    <dgm:cxn modelId="{0DEEE4E7-D6A8-4AA0-9AAA-6002E520674E}" srcId="{BA695BD4-23B4-403F-B5A7-3A882B7CAB45}" destId="{EE83EE03-2C21-4976-8E4D-ED699AD74FD8}" srcOrd="0" destOrd="0" parTransId="{F800814E-CF5A-4ADA-9116-5906312BB652}" sibTransId="{2A02FFF1-7D62-494A-9285-AF597DE9840E}"/>
    <dgm:cxn modelId="{0D0D6DC0-A667-4D81-9FB0-5BFD7F52942D}" type="presParOf" srcId="{2A7CCD31-88C9-4A99-83E1-A0C1BAFEA9C4}" destId="{752F08EC-0D54-49E0-9F3A-4BDE0DA52764}" srcOrd="0" destOrd="0" presId="urn:microsoft.com/office/officeart/2008/layout/CircleAccentTimeline"/>
    <dgm:cxn modelId="{A0506330-1490-4335-ABAE-70F785CEAB4B}" type="presParOf" srcId="{752F08EC-0D54-49E0-9F3A-4BDE0DA52764}" destId="{F7B8EAB1-26F5-4214-AAA7-4A815E7D3087}" srcOrd="0" destOrd="0" presId="urn:microsoft.com/office/officeart/2008/layout/CircleAccentTimeline"/>
    <dgm:cxn modelId="{236009B9-66BC-4F2C-A4F4-59F7CD51E802}" type="presParOf" srcId="{752F08EC-0D54-49E0-9F3A-4BDE0DA52764}" destId="{36CD5C90-539F-416F-9576-A43201517468}" srcOrd="1" destOrd="0" presId="urn:microsoft.com/office/officeart/2008/layout/CircleAccentTimeline"/>
    <dgm:cxn modelId="{D290EA94-74A8-4C5F-B650-24715FAC7950}" type="presParOf" srcId="{752F08EC-0D54-49E0-9F3A-4BDE0DA52764}" destId="{CC07E03B-5BD6-48B9-9BFB-E9C435B895F7}" srcOrd="2" destOrd="0" presId="urn:microsoft.com/office/officeart/2008/layout/CircleAccentTimeline"/>
    <dgm:cxn modelId="{0DA33BF8-21F5-4D39-BEA9-FA744DE84D2A}" type="presParOf" srcId="{2A7CCD31-88C9-4A99-83E1-A0C1BAFEA9C4}" destId="{E547F871-515D-4B39-BA32-7C9EBA547DB8}" srcOrd="1" destOrd="0" presId="urn:microsoft.com/office/officeart/2008/layout/CircleAccentTimeline"/>
    <dgm:cxn modelId="{E8E86549-453C-4F35-9BB6-4DAE13D31C79}" type="presParOf" srcId="{2A7CCD31-88C9-4A99-83E1-A0C1BAFEA9C4}" destId="{5CB6C15D-7B3C-4C08-9744-528C5AD6FDE5}" srcOrd="2" destOrd="0" presId="urn:microsoft.com/office/officeart/2008/layout/CircleAccentTimeline"/>
    <dgm:cxn modelId="{43EB7B82-5EBB-4F77-952B-D8E2B2C35321}" type="presParOf" srcId="{2A7CCD31-88C9-4A99-83E1-A0C1BAFEA9C4}" destId="{51FBBDB1-55B1-4692-97A0-1FC0EEA701C8}" srcOrd="3" destOrd="0" presId="urn:microsoft.com/office/officeart/2008/layout/CircleAccentTimeline"/>
    <dgm:cxn modelId="{B424AAB7-8F17-4CCB-BD31-7027A3BC4F90}" type="presParOf" srcId="{2A7CCD31-88C9-4A99-83E1-A0C1BAFEA9C4}" destId="{C6E554AD-8EB6-484E-B6DA-C88EACB6024C}" srcOrd="4" destOrd="0" presId="urn:microsoft.com/office/officeart/2008/layout/CircleAccentTimeline"/>
    <dgm:cxn modelId="{DC54002A-D7A3-4655-82E0-BE7C77418E92}" type="presParOf" srcId="{C6E554AD-8EB6-484E-B6DA-C88EACB6024C}" destId="{F3C90786-C609-474E-81C3-52F5331BF162}" srcOrd="0" destOrd="0" presId="urn:microsoft.com/office/officeart/2008/layout/CircleAccentTimeline"/>
    <dgm:cxn modelId="{2ED757B5-9055-4412-9B71-8F45FFD11D75}" type="presParOf" srcId="{C6E554AD-8EB6-484E-B6DA-C88EACB6024C}" destId="{5C40700A-AFD5-43B7-ACC9-16B679CF6B4A}" srcOrd="1" destOrd="0" presId="urn:microsoft.com/office/officeart/2008/layout/CircleAccentTimeline"/>
    <dgm:cxn modelId="{E6ADB274-73B8-498E-AE4D-74B6AD578CA7}" type="presParOf" srcId="{C6E554AD-8EB6-484E-B6DA-C88EACB6024C}" destId="{DC3CA443-8082-453C-A22C-39997DB0960B}" srcOrd="2" destOrd="0" presId="urn:microsoft.com/office/officeart/2008/layout/CircleAccentTimeline"/>
    <dgm:cxn modelId="{FCAF6DA1-67BA-4BF8-BC63-97EE3D9AD388}" type="presParOf" srcId="{2A7CCD31-88C9-4A99-83E1-A0C1BAFEA9C4}" destId="{F8A9FC1B-743E-4DAB-8E00-FBEE44CCFB0E}" srcOrd="5" destOrd="0" presId="urn:microsoft.com/office/officeart/2008/layout/CircleAccentTimeline"/>
    <dgm:cxn modelId="{84705D2F-219F-4959-863E-E312658935F5}" type="presParOf" srcId="{2A7CCD31-88C9-4A99-83E1-A0C1BAFEA9C4}" destId="{F0657D02-ABFD-445B-AAE4-F41C2000F514}" srcOrd="6" destOrd="0" presId="urn:microsoft.com/office/officeart/2008/layout/CircleAccentTimeline"/>
    <dgm:cxn modelId="{0DB020E0-AF24-48F2-A2F9-22D232D92225}" type="presParOf" srcId="{2A7CCD31-88C9-4A99-83E1-A0C1BAFEA9C4}" destId="{502554EE-3B14-44CC-B7B0-26C47573A18E}" srcOrd="7" destOrd="0" presId="urn:microsoft.com/office/officeart/2008/layout/CircleAccentTimeline"/>
    <dgm:cxn modelId="{DA062AE4-B7E3-4630-A7F5-FA177C66F86D}" type="presParOf" srcId="{2A7CCD31-88C9-4A99-83E1-A0C1BAFEA9C4}" destId="{269EBA41-E665-4E67-BBB1-7321934458B4}" srcOrd="8" destOrd="0" presId="urn:microsoft.com/office/officeart/2008/layout/CircleAccentTimeline"/>
    <dgm:cxn modelId="{B6410084-35FE-4B55-AC4F-A0E161CAFE44}" type="presParOf" srcId="{269EBA41-E665-4E67-BBB1-7321934458B4}" destId="{33C56E72-93AE-42F8-859C-E17F8DAA8708}" srcOrd="0" destOrd="0" presId="urn:microsoft.com/office/officeart/2008/layout/CircleAccentTimeline"/>
    <dgm:cxn modelId="{BD22A742-4A1F-4655-87D0-81B4F8A8A1CE}" type="presParOf" srcId="{269EBA41-E665-4E67-BBB1-7321934458B4}" destId="{11EFAA2B-0A6E-4BD1-A7A9-009AF8D5395F}" srcOrd="1" destOrd="0" presId="urn:microsoft.com/office/officeart/2008/layout/CircleAccentTimeline"/>
    <dgm:cxn modelId="{96452DF6-841B-410A-9686-5BF70B43CBC2}" type="presParOf" srcId="{269EBA41-E665-4E67-BBB1-7321934458B4}" destId="{21BEC02F-3641-43DA-A660-1149E33400BA}" srcOrd="2" destOrd="0" presId="urn:microsoft.com/office/officeart/2008/layout/CircleAccentTimeline"/>
    <dgm:cxn modelId="{B087B3B5-B05F-40AC-AC6F-A83121433A86}" type="presParOf" srcId="{2A7CCD31-88C9-4A99-83E1-A0C1BAFEA9C4}" destId="{86D96BEB-40B3-4267-A956-2BA90E161F92}" srcOrd="9" destOrd="0" presId="urn:microsoft.com/office/officeart/2008/layout/CircleAccentTimeline"/>
    <dgm:cxn modelId="{B3561FCB-E6F2-435E-ABDC-4048BB0CFC44}" type="presParOf" srcId="{2A7CCD31-88C9-4A99-83E1-A0C1BAFEA9C4}" destId="{10CA5962-718F-4F02-89D4-869D3F54FBF2}" srcOrd="10" destOrd="0" presId="urn:microsoft.com/office/officeart/2008/layout/CircleAccentTimeline"/>
    <dgm:cxn modelId="{BA228EF8-3A43-4C45-892E-F6031108FFEA}" type="presParOf" srcId="{2A7CCD31-88C9-4A99-83E1-A0C1BAFEA9C4}" destId="{2D990D55-23C0-486D-BC66-73FAF4EF1D7D}" srcOrd="11" destOrd="0" presId="urn:microsoft.com/office/officeart/2008/layout/CircleAccentTimeline"/>
    <dgm:cxn modelId="{9F1B3D92-5967-4207-8535-3780CD4C5CE3}" type="presParOf" srcId="{2D990D55-23C0-486D-BC66-73FAF4EF1D7D}" destId="{05A6DFB9-DAF3-4897-A4CC-58B40164307C}" srcOrd="0" destOrd="0" presId="urn:microsoft.com/office/officeart/2008/layout/CircleAccentTimeline"/>
    <dgm:cxn modelId="{B9C56741-8B24-4CC5-B499-330F40D34344}" type="presParOf" srcId="{2D990D55-23C0-486D-BC66-73FAF4EF1D7D}" destId="{E5994A7E-60C8-4166-B99A-5C673A79E177}" srcOrd="1" destOrd="0" presId="urn:microsoft.com/office/officeart/2008/layout/CircleAccentTimeline"/>
    <dgm:cxn modelId="{503190FF-021B-42EB-8053-C5AD69907E5D}" type="presParOf" srcId="{2D990D55-23C0-486D-BC66-73FAF4EF1D7D}" destId="{C8361663-4EFA-4A58-9232-5957FAA35623}" srcOrd="2" destOrd="0" presId="urn:microsoft.com/office/officeart/2008/layout/CircleAccentTimeline"/>
    <dgm:cxn modelId="{1BB2B3A4-CD7E-4E96-BB73-357DDDC1C00C}" type="presParOf" srcId="{2A7CCD31-88C9-4A99-83E1-A0C1BAFEA9C4}" destId="{89BC7E37-7345-422F-A999-E0034EC2377B}" srcOrd="12" destOrd="0" presId="urn:microsoft.com/office/officeart/2008/layout/CircleAccentTimeline"/>
    <dgm:cxn modelId="{3A837301-5388-46F1-B811-0BD4A670E27A}" type="presParOf" srcId="{2A7CCD31-88C9-4A99-83E1-A0C1BAFEA9C4}" destId="{2440587F-C0EC-43B6-B66D-D71BE3D6D5CC}" srcOrd="13" destOrd="0" presId="urn:microsoft.com/office/officeart/2008/layout/CircleAccentTimeline"/>
    <dgm:cxn modelId="{9F4F845D-AE50-446A-B961-8F5F1B4C9EAD}" type="presParOf" srcId="{2A7CCD31-88C9-4A99-83E1-A0C1BAFEA9C4}" destId="{FB20AC98-7484-42F1-B460-1B3912D08ACD}" srcOrd="14" destOrd="0" presId="urn:microsoft.com/office/officeart/2008/layout/CircleAccentTimeline"/>
    <dgm:cxn modelId="{5A29C286-DC35-4EE6-ADC4-451306956399}" type="presParOf" srcId="{2A7CCD31-88C9-4A99-83E1-A0C1BAFEA9C4}" destId="{75859D4C-331C-4504-9BD6-BD6FB0522F22}" srcOrd="15" destOrd="0" presId="urn:microsoft.com/office/officeart/2008/layout/CircleAccentTimeline"/>
    <dgm:cxn modelId="{D669F2F8-84AF-4864-BE58-2A765B591D68}" type="presParOf" srcId="{75859D4C-331C-4504-9BD6-BD6FB0522F22}" destId="{5BC96BA2-3F7D-4F30-BB60-10BF80A6A1A4}" srcOrd="0" destOrd="0" presId="urn:microsoft.com/office/officeart/2008/layout/CircleAccentTimeline"/>
    <dgm:cxn modelId="{6F80DDFE-A326-475F-8491-B1D2E37CC446}" type="presParOf" srcId="{75859D4C-331C-4504-9BD6-BD6FB0522F22}" destId="{4445ACCC-2141-474C-8C95-072EF98745EB}" srcOrd="1" destOrd="0" presId="urn:microsoft.com/office/officeart/2008/layout/CircleAccentTimeline"/>
    <dgm:cxn modelId="{C0BD5CF0-1BCC-4AAC-B933-E3EF5FC80122}" type="presParOf" srcId="{75859D4C-331C-4504-9BD6-BD6FB0522F22}" destId="{2705A24F-C529-4A96-B1AA-3CFC217734B0}" srcOrd="2" destOrd="0" presId="urn:microsoft.com/office/officeart/2008/layout/CircleAccentTimeline"/>
    <dgm:cxn modelId="{18C94A19-4122-4E24-A0DE-337F62C63835}" type="presParOf" srcId="{2A7CCD31-88C9-4A99-83E1-A0C1BAFEA9C4}" destId="{B29DFD61-D9AC-419F-88CC-C8E5D7237192}" srcOrd="16" destOrd="0" presId="urn:microsoft.com/office/officeart/2008/layout/CircleAccentTimeline"/>
    <dgm:cxn modelId="{B6BA63BC-4AB6-4D14-BA79-AD4C30747475}" type="presParOf" srcId="{2A7CCD31-88C9-4A99-83E1-A0C1BAFEA9C4}" destId="{361FA246-1CA6-4269-B985-0726C717630A}" srcOrd="17" destOrd="0" presId="urn:microsoft.com/office/officeart/2008/layout/CircleAccentTimeline"/>
    <dgm:cxn modelId="{DF8B5AD5-334E-4C76-9415-2CD5133087A5}" type="presParOf" srcId="{2A7CCD31-88C9-4A99-83E1-A0C1BAFEA9C4}" destId="{991F6471-2442-4BB2-8ACB-B85F7B7891F0}" srcOrd="18" destOrd="0" presId="urn:microsoft.com/office/officeart/2008/layout/CircleAccentTimeline"/>
    <dgm:cxn modelId="{1CA770E8-7974-4256-AF78-D3D56C00B86E}" type="presParOf" srcId="{2A7CCD31-88C9-4A99-83E1-A0C1BAFEA9C4}" destId="{8868C273-0845-4AB8-9E4B-5A354DDACB26}" srcOrd="19" destOrd="0" presId="urn:microsoft.com/office/officeart/2008/layout/CircleAccentTimeline"/>
    <dgm:cxn modelId="{022B2463-7D09-4551-813A-2300ACB7D9C1}" type="presParOf" srcId="{8868C273-0845-4AB8-9E4B-5A354DDACB26}" destId="{2E4CA867-0F32-466E-97BF-DA3D2980B81C}" srcOrd="0" destOrd="0" presId="urn:microsoft.com/office/officeart/2008/layout/CircleAccentTimeline"/>
    <dgm:cxn modelId="{67D8CF44-7201-4C66-A973-DA3F184B3FAF}" type="presParOf" srcId="{8868C273-0845-4AB8-9E4B-5A354DDACB26}" destId="{125E1551-1210-482F-BCC4-EEF8C0128EDE}" srcOrd="1" destOrd="0" presId="urn:microsoft.com/office/officeart/2008/layout/CircleAccentTimeline"/>
    <dgm:cxn modelId="{07C3256F-3156-4F63-94D7-1DC1FA08CDF8}" type="presParOf" srcId="{8868C273-0845-4AB8-9E4B-5A354DDACB26}" destId="{2D9E36DA-7445-42E7-B0C3-01C383A4EF54}" srcOrd="2" destOrd="0" presId="urn:microsoft.com/office/officeart/2008/layout/CircleAccentTimeline"/>
    <dgm:cxn modelId="{1E4AD468-254E-4E8B-874F-648C9BE52F00}" type="presParOf" srcId="{2A7CCD31-88C9-4A99-83E1-A0C1BAFEA9C4}" destId="{7E21BB92-B8ED-4268-8BB5-71D731CBA9E1}" srcOrd="20" destOrd="0" presId="urn:microsoft.com/office/officeart/2008/layout/CircleAccentTimeline"/>
    <dgm:cxn modelId="{2EACC3FF-0DBE-40BB-926D-93F6072F2741}" type="presParOf" srcId="{2A7CCD31-88C9-4A99-83E1-A0C1BAFEA9C4}" destId="{78C8B4E4-78C8-4F68-9F32-FC797EC8C05F}" srcOrd="21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0C11F6-8E03-4228-8D1A-1D07CD52FADA}">
      <dsp:nvSpPr>
        <dsp:cNvPr id="0" name=""/>
        <dsp:cNvSpPr/>
      </dsp:nvSpPr>
      <dsp:spPr>
        <a:xfrm rot="5400000">
          <a:off x="2091057" y="79053"/>
          <a:ext cx="1196192" cy="104068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900" kern="1200" dirty="0"/>
            <a:t> </a:t>
          </a:r>
          <a:endParaRPr lang="en-CA" sz="3900" kern="1200" dirty="0"/>
        </a:p>
      </dsp:txBody>
      <dsp:txXfrm rot="-5400000">
        <a:off x="2330983" y="187708"/>
        <a:ext cx="716339" cy="823378"/>
      </dsp:txXfrm>
    </dsp:sp>
    <dsp:sp modelId="{AA8196C0-A443-483A-8E14-ED00FAF03801}">
      <dsp:nvSpPr>
        <dsp:cNvPr id="0" name=""/>
        <dsp:cNvSpPr/>
      </dsp:nvSpPr>
      <dsp:spPr>
        <a:xfrm>
          <a:off x="3241076" y="240539"/>
          <a:ext cx="1334950" cy="7177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400" kern="1200" dirty="0"/>
            <a:t> </a:t>
          </a:r>
          <a:endParaRPr lang="en-CA" sz="3400" kern="1200" dirty="0"/>
        </a:p>
      </dsp:txBody>
      <dsp:txXfrm>
        <a:off x="3241076" y="240539"/>
        <a:ext cx="1334950" cy="717715"/>
      </dsp:txXfrm>
    </dsp:sp>
    <dsp:sp modelId="{500A7FF5-4A0C-4872-BC31-B7E62312AE29}">
      <dsp:nvSpPr>
        <dsp:cNvPr id="0" name=""/>
        <dsp:cNvSpPr/>
      </dsp:nvSpPr>
      <dsp:spPr>
        <a:xfrm rot="5400000">
          <a:off x="967114" y="79053"/>
          <a:ext cx="1196192" cy="104068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alpha val="90000"/>
            <a:hueOff val="0"/>
            <a:satOff val="0"/>
            <a:lumOff val="0"/>
            <a:alphaOff val="-8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3600" kern="1200"/>
        </a:p>
      </dsp:txBody>
      <dsp:txXfrm rot="-5400000">
        <a:off x="1207040" y="187708"/>
        <a:ext cx="716339" cy="823378"/>
      </dsp:txXfrm>
    </dsp:sp>
    <dsp:sp modelId="{24F31F2A-2CC6-4895-9FF0-C0423B70940D}">
      <dsp:nvSpPr>
        <dsp:cNvPr id="0" name=""/>
        <dsp:cNvSpPr/>
      </dsp:nvSpPr>
      <dsp:spPr>
        <a:xfrm rot="5400000">
          <a:off x="1526932" y="1094381"/>
          <a:ext cx="1196192" cy="104068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alpha val="90000"/>
            <a:hueOff val="0"/>
            <a:satOff val="0"/>
            <a:lumOff val="0"/>
            <a:alphaOff val="-16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900" kern="1200" dirty="0"/>
            <a:t> </a:t>
          </a:r>
          <a:endParaRPr lang="en-CA" sz="3900" kern="1200" dirty="0"/>
        </a:p>
      </dsp:txBody>
      <dsp:txXfrm rot="-5400000">
        <a:off x="1766858" y="1203036"/>
        <a:ext cx="716339" cy="823378"/>
      </dsp:txXfrm>
    </dsp:sp>
    <dsp:sp modelId="{996E4A34-0C3A-4AB3-9A6E-933F938C660A}">
      <dsp:nvSpPr>
        <dsp:cNvPr id="0" name=""/>
        <dsp:cNvSpPr/>
      </dsp:nvSpPr>
      <dsp:spPr>
        <a:xfrm>
          <a:off x="269734" y="1255867"/>
          <a:ext cx="1291887" cy="7177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400" kern="1200" dirty="0"/>
            <a:t> </a:t>
          </a:r>
          <a:endParaRPr lang="en-CA" sz="3400" kern="1200" dirty="0"/>
        </a:p>
      </dsp:txBody>
      <dsp:txXfrm>
        <a:off x="269734" y="1255867"/>
        <a:ext cx="1291887" cy="717715"/>
      </dsp:txXfrm>
    </dsp:sp>
    <dsp:sp modelId="{6C5E8407-9B96-4DA8-9D52-77FC17D80D09}">
      <dsp:nvSpPr>
        <dsp:cNvPr id="0" name=""/>
        <dsp:cNvSpPr/>
      </dsp:nvSpPr>
      <dsp:spPr>
        <a:xfrm rot="5400000">
          <a:off x="2650875" y="1094381"/>
          <a:ext cx="1196192" cy="104068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alpha val="90000"/>
            <a:hueOff val="0"/>
            <a:satOff val="0"/>
            <a:lumOff val="0"/>
            <a:alphaOff val="-24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3600" kern="1200"/>
        </a:p>
      </dsp:txBody>
      <dsp:txXfrm rot="-5400000">
        <a:off x="2890801" y="1203036"/>
        <a:ext cx="716339" cy="823378"/>
      </dsp:txXfrm>
    </dsp:sp>
    <dsp:sp modelId="{7D4E20AA-37E2-47A8-8707-235F6B707C50}">
      <dsp:nvSpPr>
        <dsp:cNvPr id="0" name=""/>
        <dsp:cNvSpPr/>
      </dsp:nvSpPr>
      <dsp:spPr>
        <a:xfrm rot="5400000">
          <a:off x="2091057" y="2109709"/>
          <a:ext cx="1196192" cy="104068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alpha val="90000"/>
            <a:hueOff val="0"/>
            <a:satOff val="0"/>
            <a:lumOff val="0"/>
            <a:alphaOff val="-32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900" kern="1200" dirty="0"/>
            <a:t> </a:t>
          </a:r>
          <a:endParaRPr lang="en-CA" sz="3900" kern="1200" dirty="0"/>
        </a:p>
      </dsp:txBody>
      <dsp:txXfrm rot="-5400000">
        <a:off x="2330983" y="2218364"/>
        <a:ext cx="716339" cy="823378"/>
      </dsp:txXfrm>
    </dsp:sp>
    <dsp:sp modelId="{D696DBB9-0FDA-43E8-AA8C-AFE5F4E42050}">
      <dsp:nvSpPr>
        <dsp:cNvPr id="0" name=""/>
        <dsp:cNvSpPr/>
      </dsp:nvSpPr>
      <dsp:spPr>
        <a:xfrm>
          <a:off x="3241076" y="2271195"/>
          <a:ext cx="1334950" cy="7177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400" kern="1200" dirty="0"/>
            <a:t> </a:t>
          </a:r>
          <a:endParaRPr lang="en-CA" sz="3400" kern="1200" dirty="0"/>
        </a:p>
      </dsp:txBody>
      <dsp:txXfrm>
        <a:off x="3241076" y="2271195"/>
        <a:ext cx="1334950" cy="717715"/>
      </dsp:txXfrm>
    </dsp:sp>
    <dsp:sp modelId="{BD9E120E-77A3-4322-954F-B5409AE16AE3}">
      <dsp:nvSpPr>
        <dsp:cNvPr id="0" name=""/>
        <dsp:cNvSpPr/>
      </dsp:nvSpPr>
      <dsp:spPr>
        <a:xfrm rot="5400000">
          <a:off x="967114" y="2109709"/>
          <a:ext cx="1196192" cy="104068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3600" kern="1200"/>
        </a:p>
      </dsp:txBody>
      <dsp:txXfrm rot="-5400000">
        <a:off x="1207040" y="2218364"/>
        <a:ext cx="716339" cy="8233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8EAB1-26F5-4214-AAA7-4A815E7D3087}">
      <dsp:nvSpPr>
        <dsp:cNvPr id="0" name=""/>
        <dsp:cNvSpPr/>
      </dsp:nvSpPr>
      <dsp:spPr>
        <a:xfrm>
          <a:off x="1634031" y="1665600"/>
          <a:ext cx="1381582" cy="1381582"/>
        </a:xfrm>
        <a:prstGeom prst="donut">
          <a:avLst>
            <a:gd name="adj" fmla="val 20000"/>
          </a:avLst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CD5C90-539F-416F-9576-A43201517468}">
      <dsp:nvSpPr>
        <dsp:cNvPr id="0" name=""/>
        <dsp:cNvSpPr/>
      </dsp:nvSpPr>
      <dsp:spPr>
        <a:xfrm rot="17700000">
          <a:off x="2120838" y="539329"/>
          <a:ext cx="1717460" cy="827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2080" tIns="0" rIns="0" bIns="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200" kern="1200" dirty="0">
            <a:solidFill>
              <a:srgbClr val="515151"/>
            </a:solidFill>
          </a:endParaRPr>
        </a:p>
      </dsp:txBody>
      <dsp:txXfrm>
        <a:off x="2120838" y="539329"/>
        <a:ext cx="1717460" cy="827683"/>
      </dsp:txXfrm>
    </dsp:sp>
    <dsp:sp modelId="{F3C90786-C609-474E-81C3-52F5331BF162}">
      <dsp:nvSpPr>
        <dsp:cNvPr id="0" name=""/>
        <dsp:cNvSpPr/>
      </dsp:nvSpPr>
      <dsp:spPr>
        <a:xfrm>
          <a:off x="3119679" y="1997827"/>
          <a:ext cx="717128" cy="717128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40700A-AFD5-43B7-ACC9-16B679CF6B4A}">
      <dsp:nvSpPr>
        <dsp:cNvPr id="0" name=""/>
        <dsp:cNvSpPr/>
      </dsp:nvSpPr>
      <dsp:spPr>
        <a:xfrm rot="17700000">
          <a:off x="2270338" y="2995957"/>
          <a:ext cx="1485683" cy="716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2270338" y="2995957"/>
        <a:ext cx="1485683" cy="716341"/>
      </dsp:txXfrm>
    </dsp:sp>
    <dsp:sp modelId="{DC3CA443-8082-453C-A22C-39997DB0960B}">
      <dsp:nvSpPr>
        <dsp:cNvPr id="0" name=""/>
        <dsp:cNvSpPr/>
      </dsp:nvSpPr>
      <dsp:spPr>
        <a:xfrm rot="17700000">
          <a:off x="3200464" y="1000485"/>
          <a:ext cx="1485683" cy="716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C56E72-93AE-42F8-859C-E17F8DAA8708}">
      <dsp:nvSpPr>
        <dsp:cNvPr id="0" name=""/>
        <dsp:cNvSpPr/>
      </dsp:nvSpPr>
      <dsp:spPr>
        <a:xfrm>
          <a:off x="3940763" y="1997827"/>
          <a:ext cx="717128" cy="717128"/>
        </a:xfrm>
        <a:prstGeom prst="ellipse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EFAA2B-0A6E-4BD1-A7A9-009AF8D5395F}">
      <dsp:nvSpPr>
        <dsp:cNvPr id="0" name=""/>
        <dsp:cNvSpPr/>
      </dsp:nvSpPr>
      <dsp:spPr>
        <a:xfrm rot="17700000">
          <a:off x="3091422" y="2995957"/>
          <a:ext cx="1485683" cy="716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3091422" y="2995957"/>
        <a:ext cx="1485683" cy="716341"/>
      </dsp:txXfrm>
    </dsp:sp>
    <dsp:sp modelId="{21BEC02F-3641-43DA-A660-1149E33400BA}">
      <dsp:nvSpPr>
        <dsp:cNvPr id="0" name=""/>
        <dsp:cNvSpPr/>
      </dsp:nvSpPr>
      <dsp:spPr>
        <a:xfrm rot="17700000">
          <a:off x="4021548" y="1000485"/>
          <a:ext cx="1485683" cy="716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A6DFB9-DAF3-4897-A4CC-58B40164307C}">
      <dsp:nvSpPr>
        <dsp:cNvPr id="0" name=""/>
        <dsp:cNvSpPr/>
      </dsp:nvSpPr>
      <dsp:spPr>
        <a:xfrm>
          <a:off x="4761957" y="1665600"/>
          <a:ext cx="1381582" cy="1381582"/>
        </a:xfrm>
        <a:prstGeom prst="donut">
          <a:avLst>
            <a:gd name="adj" fmla="val 2000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94A7E-60C8-4166-B99A-5C673A79E177}">
      <dsp:nvSpPr>
        <dsp:cNvPr id="0" name=""/>
        <dsp:cNvSpPr/>
      </dsp:nvSpPr>
      <dsp:spPr>
        <a:xfrm rot="17700000">
          <a:off x="5248764" y="539329"/>
          <a:ext cx="1717460" cy="827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2080" tIns="0" rIns="0" bIns="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200" kern="1200" dirty="0">
            <a:solidFill>
              <a:srgbClr val="515151"/>
            </a:solidFill>
          </a:endParaRPr>
        </a:p>
      </dsp:txBody>
      <dsp:txXfrm>
        <a:off x="5248764" y="539329"/>
        <a:ext cx="1717460" cy="827683"/>
      </dsp:txXfrm>
    </dsp:sp>
    <dsp:sp modelId="{5BC96BA2-3F7D-4F30-BB60-10BF80A6A1A4}">
      <dsp:nvSpPr>
        <dsp:cNvPr id="0" name=""/>
        <dsp:cNvSpPr/>
      </dsp:nvSpPr>
      <dsp:spPr>
        <a:xfrm>
          <a:off x="6247605" y="1997827"/>
          <a:ext cx="717128" cy="717128"/>
        </a:xfrm>
        <a:prstGeom prst="ellipse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45ACCC-2141-474C-8C95-072EF98745EB}">
      <dsp:nvSpPr>
        <dsp:cNvPr id="0" name=""/>
        <dsp:cNvSpPr/>
      </dsp:nvSpPr>
      <dsp:spPr>
        <a:xfrm rot="17700000">
          <a:off x="5398264" y="2995957"/>
          <a:ext cx="1485683" cy="716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5398264" y="2995957"/>
        <a:ext cx="1485683" cy="716341"/>
      </dsp:txXfrm>
    </dsp:sp>
    <dsp:sp modelId="{2705A24F-C529-4A96-B1AA-3CFC217734B0}">
      <dsp:nvSpPr>
        <dsp:cNvPr id="0" name=""/>
        <dsp:cNvSpPr/>
      </dsp:nvSpPr>
      <dsp:spPr>
        <a:xfrm rot="17700000">
          <a:off x="6328391" y="1000485"/>
          <a:ext cx="1485683" cy="716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CA867-0F32-466E-97BF-DA3D2980B81C}">
      <dsp:nvSpPr>
        <dsp:cNvPr id="0" name=""/>
        <dsp:cNvSpPr/>
      </dsp:nvSpPr>
      <dsp:spPr>
        <a:xfrm>
          <a:off x="7068689" y="1997827"/>
          <a:ext cx="717128" cy="717128"/>
        </a:xfrm>
        <a:prstGeom prst="ellipse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5E1551-1210-482F-BCC4-EEF8C0128EDE}">
      <dsp:nvSpPr>
        <dsp:cNvPr id="0" name=""/>
        <dsp:cNvSpPr/>
      </dsp:nvSpPr>
      <dsp:spPr>
        <a:xfrm rot="17700000">
          <a:off x="6219348" y="2995957"/>
          <a:ext cx="1485683" cy="716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6219348" y="2995957"/>
        <a:ext cx="1485683" cy="716341"/>
      </dsp:txXfrm>
    </dsp:sp>
    <dsp:sp modelId="{2D9E36DA-7445-42E7-B0C3-01C383A4EF54}">
      <dsp:nvSpPr>
        <dsp:cNvPr id="0" name=""/>
        <dsp:cNvSpPr/>
      </dsp:nvSpPr>
      <dsp:spPr>
        <a:xfrm rot="17700000">
          <a:off x="7149475" y="1000485"/>
          <a:ext cx="1485683" cy="716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4078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2">
            <a:extLst>
              <a:ext uri="{FF2B5EF4-FFF2-40B4-BE49-F238E27FC236}">
                <a16:creationId xmlns:a16="http://schemas.microsoft.com/office/drawing/2014/main" id="{5FD1F8B8-7769-46CD-BAD1-3A68ECE09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98848" y="118266"/>
            <a:ext cx="21595210" cy="1362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0666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P o s t e r   t </a:t>
            </a:r>
            <a:r>
              <a:rPr lang="en-GB" sz="10666" b="1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i</a:t>
            </a:r>
            <a:r>
              <a:rPr lang="en-GB" sz="10666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t l e   g o e s   h e r e </a:t>
            </a:r>
            <a:endParaRPr lang="en-AU" sz="10666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9" name="Text Box 40">
            <a:extLst>
              <a:ext uri="{FF2B5EF4-FFF2-40B4-BE49-F238E27FC236}">
                <a16:creationId xmlns:a16="http://schemas.microsoft.com/office/drawing/2014/main" id="{30CA1818-D60E-4F2E-A487-D364B0CAB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98846" y="1934272"/>
            <a:ext cx="21943554" cy="2440329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sz="3200" b="1" dirty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Authors, FIRST NAME INITIAL, SURNAME, presenting author(s) underlined, Affiliations1 numbered in superscript</a:t>
            </a:r>
          </a:p>
          <a:p>
            <a:pPr>
              <a:spcBef>
                <a:spcPct val="20000"/>
              </a:spcBef>
            </a:pPr>
            <a:r>
              <a:rPr lang="en-AU" sz="32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e.g. </a:t>
            </a:r>
            <a:r>
              <a:rPr lang="en-AU" sz="3200" u="sng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B. SMI</a:t>
            </a:r>
            <a:r>
              <a:rPr lang="en-AU" sz="32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1University of New South Wales, Sydney, Australia</a:t>
            </a:r>
          </a:p>
          <a:p>
            <a:pPr>
              <a:spcBef>
                <a:spcPct val="20000"/>
              </a:spcBef>
            </a:pPr>
            <a:r>
              <a:rPr lang="en-AU" sz="3200" u="sng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TH</a:t>
            </a:r>
            <a:r>
              <a:rPr lang="en-US" sz="3200" u="sng" baseline="300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3200" baseline="300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1</a:t>
            </a:r>
            <a:r>
              <a:rPr lang="en-AU" sz="32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, N. HARRISON</a:t>
            </a:r>
            <a:r>
              <a:rPr lang="en-US" sz="3200" baseline="300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2 2</a:t>
            </a:r>
            <a:r>
              <a:rPr lang="en-AU" sz="32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and P. MATTHEWS</a:t>
            </a:r>
            <a:r>
              <a:rPr lang="en-US" sz="3200" baseline="300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2</a:t>
            </a:r>
            <a:endParaRPr lang="en-AU" sz="3200" dirty="0">
              <a:solidFill>
                <a:schemeClr val="accent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AU" sz="32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2Royal Brisbane Hospital, Brisbane, Australia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B56C2C5-37EF-46F6-972A-886B8DE92085}"/>
              </a:ext>
            </a:extLst>
          </p:cNvPr>
          <p:cNvSpPr/>
          <p:nvPr/>
        </p:nvSpPr>
        <p:spPr>
          <a:xfrm>
            <a:off x="29677521" y="19139338"/>
            <a:ext cx="13051612" cy="4056981"/>
          </a:xfrm>
          <a:prstGeom prst="rect">
            <a:avLst/>
          </a:prstGeom>
          <a:solidFill>
            <a:srgbClr val="FFFFFF"/>
          </a:solidFill>
          <a:ln>
            <a:solidFill>
              <a:srgbClr val="4796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2880283">
              <a:spcBef>
                <a:spcPts val="1663"/>
              </a:spcBef>
              <a:defRPr/>
            </a:pPr>
            <a:r>
              <a:rPr lang="en-CA" altLang="en-US" sz="2200" dirty="0">
                <a:ln w="0"/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Copy and paste your text content here, adjusting the font size to fit into the textbox. </a:t>
            </a:r>
          </a:p>
        </p:txBody>
      </p:sp>
      <p:sp>
        <p:nvSpPr>
          <p:cNvPr id="40" name="Rectangle 24">
            <a:extLst>
              <a:ext uri="{FF2B5EF4-FFF2-40B4-BE49-F238E27FC236}">
                <a16:creationId xmlns:a16="http://schemas.microsoft.com/office/drawing/2014/main" id="{32044187-CD32-40ED-8664-2DF5FEB48DAB}"/>
              </a:ext>
            </a:extLst>
          </p:cNvPr>
          <p:cNvSpPr/>
          <p:nvPr/>
        </p:nvSpPr>
        <p:spPr>
          <a:xfrm>
            <a:off x="29636333" y="10239128"/>
            <a:ext cx="13051612" cy="4302494"/>
          </a:xfrm>
          <a:prstGeom prst="rect">
            <a:avLst/>
          </a:prstGeom>
          <a:solidFill>
            <a:srgbClr val="FFFFFF"/>
          </a:solidFill>
          <a:ln>
            <a:solidFill>
              <a:srgbClr val="4796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 defTabSz="4319883">
              <a:spcBef>
                <a:spcPts val="2493"/>
              </a:spcBef>
              <a:defRPr/>
            </a:pPr>
            <a:r>
              <a:rPr lang="en-CA" altLang="en-US" sz="2200" dirty="0">
                <a:ln w="0"/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Video 1</a:t>
            </a:r>
          </a:p>
        </p:txBody>
      </p:sp>
      <p:sp>
        <p:nvSpPr>
          <p:cNvPr id="41" name="Rectangle 24">
            <a:extLst>
              <a:ext uri="{FF2B5EF4-FFF2-40B4-BE49-F238E27FC236}">
                <a16:creationId xmlns:a16="http://schemas.microsoft.com/office/drawing/2014/main" id="{5A130EE6-745A-4A25-A0B0-8C36A3819CF8}"/>
              </a:ext>
            </a:extLst>
          </p:cNvPr>
          <p:cNvSpPr/>
          <p:nvPr/>
        </p:nvSpPr>
        <p:spPr>
          <a:xfrm>
            <a:off x="29636333" y="14804646"/>
            <a:ext cx="13051612" cy="3162078"/>
          </a:xfrm>
          <a:prstGeom prst="rect">
            <a:avLst/>
          </a:prstGeom>
          <a:solidFill>
            <a:srgbClr val="FFFFFF"/>
          </a:solidFill>
          <a:ln>
            <a:solidFill>
              <a:srgbClr val="4796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 defTabSz="4319883">
              <a:spcBef>
                <a:spcPts val="2493"/>
              </a:spcBef>
              <a:defRPr/>
            </a:pPr>
            <a:r>
              <a:rPr lang="fr-CA" altLang="en-US" sz="2200" dirty="0">
                <a:ln w="0"/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Table 1</a:t>
            </a:r>
          </a:p>
        </p:txBody>
      </p:sp>
      <p:sp>
        <p:nvSpPr>
          <p:cNvPr id="44" name="Rounded Rectangle 15">
            <a:extLst>
              <a:ext uri="{FF2B5EF4-FFF2-40B4-BE49-F238E27FC236}">
                <a16:creationId xmlns:a16="http://schemas.microsoft.com/office/drawing/2014/main" id="{76FDEB55-9CA5-4039-B5BF-007A88CA13C7}"/>
              </a:ext>
            </a:extLst>
          </p:cNvPr>
          <p:cNvSpPr/>
          <p:nvPr/>
        </p:nvSpPr>
        <p:spPr bwMode="auto">
          <a:xfrm>
            <a:off x="29636332" y="5102029"/>
            <a:ext cx="13061139" cy="6456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19883">
              <a:defRPr/>
            </a:pPr>
            <a:r>
              <a:rPr lang="fr-CA" sz="3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RESULTS</a:t>
            </a:r>
            <a:endParaRPr lang="en-CA" sz="34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5" name="Rounded Rectangle 36">
            <a:extLst>
              <a:ext uri="{FF2B5EF4-FFF2-40B4-BE49-F238E27FC236}">
                <a16:creationId xmlns:a16="http://schemas.microsoft.com/office/drawing/2014/main" id="{D5A22E8D-2691-41B7-AD4F-4F50075D00E7}"/>
              </a:ext>
            </a:extLst>
          </p:cNvPr>
          <p:cNvSpPr/>
          <p:nvPr/>
        </p:nvSpPr>
        <p:spPr bwMode="auto">
          <a:xfrm>
            <a:off x="29636332" y="18229748"/>
            <a:ext cx="13092800" cy="68682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880283">
              <a:defRPr/>
            </a:pPr>
            <a:r>
              <a:rPr lang="fr-CA" sz="3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SUMMARY / CONCLUSION</a:t>
            </a:r>
            <a:endParaRPr lang="en-CA" sz="3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6" name="Rectangle 24">
            <a:extLst>
              <a:ext uri="{FF2B5EF4-FFF2-40B4-BE49-F238E27FC236}">
                <a16:creationId xmlns:a16="http://schemas.microsoft.com/office/drawing/2014/main" id="{74D3DBE3-1E92-4372-8790-4B755C5B8E43}"/>
              </a:ext>
            </a:extLst>
          </p:cNvPr>
          <p:cNvSpPr/>
          <p:nvPr/>
        </p:nvSpPr>
        <p:spPr>
          <a:xfrm>
            <a:off x="439806" y="18311085"/>
            <a:ext cx="13143548" cy="4885234"/>
          </a:xfrm>
          <a:prstGeom prst="rect">
            <a:avLst/>
          </a:prstGeom>
          <a:solidFill>
            <a:srgbClr val="FFFFFF"/>
          </a:solidFill>
          <a:ln>
            <a:solidFill>
              <a:srgbClr val="4796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2880283">
              <a:spcBef>
                <a:spcPts val="1663"/>
              </a:spcBef>
              <a:defRPr/>
            </a:pPr>
            <a:r>
              <a:rPr lang="en-CA" altLang="en-US" sz="2200" dirty="0">
                <a:ln w="0"/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Copy and paste your text content here, adjusting the font size to fit into the textbox.  </a:t>
            </a:r>
          </a:p>
        </p:txBody>
      </p:sp>
      <p:sp>
        <p:nvSpPr>
          <p:cNvPr id="47" name="Rounded Rectangle 12">
            <a:extLst>
              <a:ext uri="{FF2B5EF4-FFF2-40B4-BE49-F238E27FC236}">
                <a16:creationId xmlns:a16="http://schemas.microsoft.com/office/drawing/2014/main" id="{C4230208-7B6F-4705-A072-D1D3735C3FEC}"/>
              </a:ext>
            </a:extLst>
          </p:cNvPr>
          <p:cNvSpPr/>
          <p:nvPr/>
        </p:nvSpPr>
        <p:spPr bwMode="auto">
          <a:xfrm>
            <a:off x="439807" y="5120308"/>
            <a:ext cx="13143548" cy="61293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19883">
              <a:defRPr/>
            </a:pPr>
            <a:r>
              <a:rPr lang="fr-CA" sz="3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PURPOSE / OBJECTIVES</a:t>
            </a:r>
            <a:endParaRPr lang="en-CA" sz="34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4EF3D52-6155-45C5-8324-91701626DF2C}"/>
              </a:ext>
            </a:extLst>
          </p:cNvPr>
          <p:cNvSpPr/>
          <p:nvPr/>
        </p:nvSpPr>
        <p:spPr>
          <a:xfrm>
            <a:off x="439807" y="5959171"/>
            <a:ext cx="13143547" cy="3841787"/>
          </a:xfrm>
          <a:prstGeom prst="rect">
            <a:avLst/>
          </a:prstGeom>
          <a:solidFill>
            <a:srgbClr val="FFFFFF"/>
          </a:solidFill>
          <a:ln>
            <a:solidFill>
              <a:srgbClr val="4796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 defTabSz="4319883">
              <a:spcBef>
                <a:spcPts val="2493"/>
              </a:spcBef>
              <a:defRPr/>
            </a:pPr>
            <a:r>
              <a:rPr lang="en-CA" altLang="en-US" sz="2200" dirty="0">
                <a:ln w="0"/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Copy and paste your text content here, adjusting the font size to fit into the textbox. 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B9A1045-6AFE-44DD-BCE5-5334EC7F3EB2}"/>
              </a:ext>
            </a:extLst>
          </p:cNvPr>
          <p:cNvSpPr/>
          <p:nvPr/>
        </p:nvSpPr>
        <p:spPr>
          <a:xfrm>
            <a:off x="439807" y="10880813"/>
            <a:ext cx="13143548" cy="6127873"/>
          </a:xfrm>
          <a:prstGeom prst="rect">
            <a:avLst/>
          </a:prstGeom>
          <a:solidFill>
            <a:srgbClr val="FFFFFF"/>
          </a:solidFill>
          <a:ln>
            <a:solidFill>
              <a:srgbClr val="4796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2880283">
              <a:spcBef>
                <a:spcPts val="1663"/>
              </a:spcBef>
              <a:defRPr/>
            </a:pPr>
            <a:r>
              <a:rPr lang="en-CA" altLang="en-US" sz="2200" dirty="0">
                <a:ln w="0"/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Copy and paste your text content here, adjusting the font size to fit into the textbox. </a:t>
            </a:r>
          </a:p>
        </p:txBody>
      </p:sp>
      <p:sp>
        <p:nvSpPr>
          <p:cNvPr id="50" name="Rounded Rectangle 46">
            <a:extLst>
              <a:ext uri="{FF2B5EF4-FFF2-40B4-BE49-F238E27FC236}">
                <a16:creationId xmlns:a16="http://schemas.microsoft.com/office/drawing/2014/main" id="{86FD4C8F-670B-4B3A-BE2F-45EA22B4CAD6}"/>
              </a:ext>
            </a:extLst>
          </p:cNvPr>
          <p:cNvSpPr/>
          <p:nvPr/>
        </p:nvSpPr>
        <p:spPr bwMode="auto">
          <a:xfrm>
            <a:off x="439806" y="10046314"/>
            <a:ext cx="13169514" cy="60857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19883">
              <a:defRPr/>
            </a:pPr>
            <a:r>
              <a:rPr lang="fr-CA" sz="3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MATERIAL &amp; METHODS</a:t>
            </a:r>
            <a:endParaRPr lang="en-CA" sz="34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1" name="Rectangle 24">
            <a:extLst>
              <a:ext uri="{FF2B5EF4-FFF2-40B4-BE49-F238E27FC236}">
                <a16:creationId xmlns:a16="http://schemas.microsoft.com/office/drawing/2014/main" id="{79EC8F42-8DBF-4964-B625-0D140D257F6F}"/>
              </a:ext>
            </a:extLst>
          </p:cNvPr>
          <p:cNvSpPr/>
          <p:nvPr/>
        </p:nvSpPr>
        <p:spPr>
          <a:xfrm>
            <a:off x="29636333" y="6010678"/>
            <a:ext cx="13049090" cy="3965426"/>
          </a:xfrm>
          <a:prstGeom prst="rect">
            <a:avLst/>
          </a:prstGeom>
          <a:solidFill>
            <a:srgbClr val="FFFFFF"/>
          </a:solidFill>
          <a:ln>
            <a:solidFill>
              <a:srgbClr val="4796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4319883">
              <a:spcBef>
                <a:spcPts val="2493"/>
              </a:spcBef>
              <a:defRPr/>
            </a:pPr>
            <a:r>
              <a:rPr lang="en-CA" altLang="en-US" sz="2200" dirty="0">
                <a:ln w="0"/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Figure 1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61ABBFD-A2DD-4C91-92B2-BE5EE1155AF2}"/>
              </a:ext>
            </a:extLst>
          </p:cNvPr>
          <p:cNvSpPr/>
          <p:nvPr/>
        </p:nvSpPr>
        <p:spPr>
          <a:xfrm>
            <a:off x="13905061" y="5120308"/>
            <a:ext cx="15409566" cy="18076011"/>
          </a:xfrm>
          <a:prstGeom prst="rect">
            <a:avLst/>
          </a:prstGeom>
          <a:solidFill>
            <a:schemeClr val="accent2">
              <a:alpha val="16765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6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Use this space to enter key message/main findings. (A short summary to allow viewers to learn about your research)</a:t>
            </a:r>
            <a:endParaRPr lang="en-CA" sz="6000" b="1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3" name="Rounded Rectangle 54">
            <a:extLst>
              <a:ext uri="{FF2B5EF4-FFF2-40B4-BE49-F238E27FC236}">
                <a16:creationId xmlns:a16="http://schemas.microsoft.com/office/drawing/2014/main" id="{44A1A905-5FCD-442A-8491-A73058453ECE}"/>
              </a:ext>
            </a:extLst>
          </p:cNvPr>
          <p:cNvSpPr/>
          <p:nvPr/>
        </p:nvSpPr>
        <p:spPr bwMode="auto">
          <a:xfrm>
            <a:off x="439806" y="17266145"/>
            <a:ext cx="13169515" cy="78748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19883">
              <a:defRPr/>
            </a:pPr>
            <a:r>
              <a:rPr lang="fr-CA" sz="3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RESULTS</a:t>
            </a:r>
            <a:endParaRPr lang="en-CA" sz="34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aphicFrame>
        <p:nvGraphicFramePr>
          <p:cNvPr id="54" name="Table 53">
            <a:extLst>
              <a:ext uri="{FF2B5EF4-FFF2-40B4-BE49-F238E27FC236}">
                <a16:creationId xmlns:a16="http://schemas.microsoft.com/office/drawing/2014/main" id="{4C2A4C5E-68C0-4895-ADB7-A305C9EB30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412019"/>
              </p:ext>
            </p:extLst>
          </p:nvPr>
        </p:nvGraphicFramePr>
        <p:xfrm>
          <a:off x="33474419" y="15007498"/>
          <a:ext cx="5357013" cy="2777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5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4369"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369"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tc>
                  <a:txBody>
                    <a:bodyPr/>
                    <a:lstStyle/>
                    <a:p>
                      <a:endParaRPr lang="en-CA" sz="2700"/>
                    </a:p>
                  </a:txBody>
                  <a:tcPr marL="42575" marR="42575" marT="21293" marB="21293"/>
                </a:tc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4369">
                <a:tc>
                  <a:txBody>
                    <a:bodyPr/>
                    <a:lstStyle/>
                    <a:p>
                      <a:endParaRPr lang="en-CA" sz="2700"/>
                    </a:p>
                  </a:txBody>
                  <a:tcPr marL="42575" marR="42575" marT="21293" marB="21293"/>
                </a:tc>
                <a:tc>
                  <a:txBody>
                    <a:bodyPr/>
                    <a:lstStyle/>
                    <a:p>
                      <a:endParaRPr lang="en-CA" sz="2700"/>
                    </a:p>
                  </a:txBody>
                  <a:tcPr marL="42575" marR="42575" marT="21293" marB="21293"/>
                </a:tc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4369"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tc>
                  <a:txBody>
                    <a:bodyPr/>
                    <a:lstStyle/>
                    <a:p>
                      <a:endParaRPr lang="en-CA" sz="2700"/>
                    </a:p>
                  </a:txBody>
                  <a:tcPr marL="42575" marR="42575" marT="21293" marB="21293"/>
                </a:tc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5" name="Rectangle 54">
            <a:extLst>
              <a:ext uri="{FF2B5EF4-FFF2-40B4-BE49-F238E27FC236}">
                <a16:creationId xmlns:a16="http://schemas.microsoft.com/office/drawing/2014/main" id="{8A662094-264D-4BF8-ABF0-E6E9FF9DDF72}"/>
              </a:ext>
            </a:extLst>
          </p:cNvPr>
          <p:cNvSpPr/>
          <p:nvPr/>
        </p:nvSpPr>
        <p:spPr>
          <a:xfrm rot="19458990">
            <a:off x="35661842" y="16051988"/>
            <a:ext cx="3273652" cy="92345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2880283">
              <a:defRPr/>
            </a:pPr>
            <a:r>
              <a:rPr lang="en-US" sz="5401" dirty="0">
                <a:ln w="0"/>
                <a:solidFill>
                  <a:schemeClr val="bg2"/>
                </a:solidFill>
                <a:effectLst>
                  <a:reflection blurRad="6350" stA="53000" endA="300" endPos="35500" dir="5400000" sy="-90000" algn="bl" rotWithShape="0"/>
                </a:effectLst>
                <a:latin typeface="Roboto" panose="02000000000000000000" pitchFamily="2" charset="0"/>
                <a:ea typeface="Roboto" panose="02000000000000000000" pitchFamily="2" charset="0"/>
              </a:rPr>
              <a:t>EXAMPLE</a:t>
            </a:r>
          </a:p>
        </p:txBody>
      </p:sp>
      <p:graphicFrame>
        <p:nvGraphicFramePr>
          <p:cNvPr id="56" name="Diagram 55">
            <a:extLst>
              <a:ext uri="{FF2B5EF4-FFF2-40B4-BE49-F238E27FC236}">
                <a16:creationId xmlns:a16="http://schemas.microsoft.com/office/drawing/2014/main" id="{C0E6C99A-9C26-4569-A598-25303CA5F2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1704595"/>
              </p:ext>
            </p:extLst>
          </p:nvPr>
        </p:nvGraphicFramePr>
        <p:xfrm>
          <a:off x="33730044" y="6378666"/>
          <a:ext cx="4845762" cy="322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7" name="Rectangle 56">
            <a:extLst>
              <a:ext uri="{FF2B5EF4-FFF2-40B4-BE49-F238E27FC236}">
                <a16:creationId xmlns:a16="http://schemas.microsoft.com/office/drawing/2014/main" id="{430E0848-97E3-4784-BD96-AB4595073796}"/>
              </a:ext>
            </a:extLst>
          </p:cNvPr>
          <p:cNvSpPr/>
          <p:nvPr/>
        </p:nvSpPr>
        <p:spPr bwMode="auto">
          <a:xfrm rot="19458990">
            <a:off x="35661842" y="7729186"/>
            <a:ext cx="3273652" cy="92345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2880283">
              <a:defRPr/>
            </a:pPr>
            <a:r>
              <a:rPr lang="en-US" sz="5401" dirty="0">
                <a:ln w="0"/>
                <a:solidFill>
                  <a:schemeClr val="bg2"/>
                </a:solidFill>
                <a:effectLst>
                  <a:reflection blurRad="6350" stA="53000" endA="300" endPos="35500" dir="5400000" sy="-90000" algn="bl" rotWithShape="0"/>
                </a:effectLst>
                <a:latin typeface="Roboto" panose="02000000000000000000" pitchFamily="2" charset="0"/>
                <a:ea typeface="Roboto" panose="02000000000000000000" pitchFamily="2" charset="0"/>
              </a:rPr>
              <a:t>EXAMPLE</a:t>
            </a:r>
          </a:p>
        </p:txBody>
      </p:sp>
      <p:grpSp>
        <p:nvGrpSpPr>
          <p:cNvPr id="58" name="Group 30">
            <a:extLst>
              <a:ext uri="{FF2B5EF4-FFF2-40B4-BE49-F238E27FC236}">
                <a16:creationId xmlns:a16="http://schemas.microsoft.com/office/drawing/2014/main" id="{94075575-C05C-432A-AEC0-107D087826CA}"/>
              </a:ext>
            </a:extLst>
          </p:cNvPr>
          <p:cNvGrpSpPr>
            <a:grpSpLocks/>
          </p:cNvGrpSpPr>
          <p:nvPr/>
        </p:nvGrpSpPr>
        <p:grpSpPr bwMode="auto">
          <a:xfrm>
            <a:off x="33167112" y="10525021"/>
            <a:ext cx="5971626" cy="3712121"/>
            <a:chOff x="8483600" y="14660562"/>
            <a:chExt cx="5392739" cy="3711576"/>
          </a:xfrm>
        </p:grpSpPr>
        <p:grpSp>
          <p:nvGrpSpPr>
            <p:cNvPr id="59" name="Group 31">
              <a:extLst>
                <a:ext uri="{FF2B5EF4-FFF2-40B4-BE49-F238E27FC236}">
                  <a16:creationId xmlns:a16="http://schemas.microsoft.com/office/drawing/2014/main" id="{410A7114-757D-46A8-9352-3F100B8BDB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483600" y="14660562"/>
              <a:ext cx="5392739" cy="3711576"/>
              <a:chOff x="8483600" y="14660562"/>
              <a:chExt cx="5392739" cy="3711576"/>
            </a:xfrm>
          </p:grpSpPr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2C9010F5-E6FC-4542-A3FB-F8D30B2BB181}"/>
                  </a:ext>
                </a:extLst>
              </p:cNvPr>
              <p:cNvSpPr/>
              <p:nvPr/>
            </p:nvSpPr>
            <p:spPr>
              <a:xfrm>
                <a:off x="8483600" y="14660562"/>
                <a:ext cx="5392739" cy="371157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 sz="8401">
                  <a:solidFill>
                    <a:srgbClr val="26875F"/>
                  </a:solidFill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142E506C-FED8-45C6-8867-F3C400B703AE}"/>
                  </a:ext>
                </a:extLst>
              </p:cNvPr>
              <p:cNvSpPr/>
              <p:nvPr/>
            </p:nvSpPr>
            <p:spPr>
              <a:xfrm>
                <a:off x="8483600" y="17944571"/>
                <a:ext cx="5392739" cy="427567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 sz="8401">
                  <a:solidFill>
                    <a:srgbClr val="26875F"/>
                  </a:solidFill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63CFB307-2948-4F26-9F2B-7365A145DC90}"/>
                  </a:ext>
                </a:extLst>
              </p:cNvPr>
              <p:cNvSpPr/>
              <p:nvPr/>
            </p:nvSpPr>
            <p:spPr>
              <a:xfrm>
                <a:off x="8483600" y="14660562"/>
                <a:ext cx="5392739" cy="426509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 sz="8401">
                  <a:solidFill>
                    <a:srgbClr val="26875F"/>
                  </a:solidFill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</p:grpSp>
        <p:sp>
          <p:nvSpPr>
            <p:cNvPr id="60" name="Action Button: Forward or Next 3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A309121C-A15B-432A-B7BE-E1BD7AB677A1}"/>
                </a:ext>
              </a:extLst>
            </p:cNvPr>
            <p:cNvSpPr/>
            <p:nvPr/>
          </p:nvSpPr>
          <p:spPr>
            <a:xfrm>
              <a:off x="10439883" y="16017346"/>
              <a:ext cx="1569047" cy="993776"/>
            </a:xfrm>
            <a:prstGeom prst="actionButtonForwardNex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sz="8401" dirty="0">
                <a:solidFill>
                  <a:srgbClr val="26875F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A2EF3300-9EE2-451C-8090-4DF81A66AB00}"/>
              </a:ext>
            </a:extLst>
          </p:cNvPr>
          <p:cNvSpPr/>
          <p:nvPr/>
        </p:nvSpPr>
        <p:spPr>
          <a:xfrm rot="19458990">
            <a:off x="35661842" y="12422563"/>
            <a:ext cx="3273652" cy="92345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2880283">
              <a:defRPr/>
            </a:pPr>
            <a:r>
              <a:rPr lang="en-US" sz="5401" dirty="0">
                <a:ln w="0"/>
                <a:solidFill>
                  <a:schemeClr val="bg2"/>
                </a:solidFill>
                <a:effectLst>
                  <a:reflection blurRad="6350" stA="53000" endA="300" endPos="35500" dir="5400000" sy="-90000" algn="bl" rotWithShape="0"/>
                </a:effectLst>
                <a:latin typeface="Roboto" panose="02000000000000000000" pitchFamily="2" charset="0"/>
                <a:ea typeface="Roboto" panose="02000000000000000000" pitchFamily="2" charset="0"/>
              </a:rPr>
              <a:t>EXAMPLE</a:t>
            </a:r>
          </a:p>
        </p:txBody>
      </p:sp>
      <p:sp>
        <p:nvSpPr>
          <p:cNvPr id="2" name="Rectangle 28">
            <a:extLst>
              <a:ext uri="{FF2B5EF4-FFF2-40B4-BE49-F238E27FC236}">
                <a16:creationId xmlns:a16="http://schemas.microsoft.com/office/drawing/2014/main" id="{102BE1CC-F378-5CEB-E795-2E9B1C652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59237" y="796596"/>
            <a:ext cx="4277881" cy="3442790"/>
          </a:xfrm>
          <a:prstGeom prst="rect">
            <a:avLst/>
          </a:prstGeom>
          <a:solidFill>
            <a:schemeClr val="bg1">
              <a:alpha val="80000"/>
            </a:schemeClr>
          </a:solidFill>
          <a:ln w="12700">
            <a:solidFill>
              <a:srgbClr val="4796A1"/>
            </a:solidFill>
            <a:miter lim="800000"/>
            <a:headEnd/>
            <a:tailEnd/>
          </a:ln>
          <a:effectLst/>
        </p:spPr>
        <p:txBody>
          <a:bodyPr lIns="322011" tIns="322011" rIns="322011" bIns="322011" anchor="ctr"/>
          <a:lstStyle/>
          <a:p>
            <a:pPr algn="ctr" defTabSz="816427" eaLnBrk="0" hangingPunct="0">
              <a:spcBef>
                <a:spcPct val="50000"/>
              </a:spcBef>
            </a:pPr>
            <a:r>
              <a:rPr lang="en-US" sz="4051" b="1" cap="all" dirty="0">
                <a:solidFill>
                  <a:srgbClr val="00233B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Add your logos here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01954" y="5032670"/>
            <a:ext cx="10113765" cy="3100672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txBody>
          <a:bodyPr lIns="322011" tIns="322011" rIns="322011" bIns="322011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16427" eaLnBrk="0" hangingPunct="0">
              <a:spcBef>
                <a:spcPct val="50000"/>
              </a:spcBef>
            </a:pPr>
            <a:r>
              <a:rPr lang="en-US" sz="4716" b="1" cap="all" dirty="0">
                <a:latin typeface="Roboto" panose="02000000000000000000" pitchFamily="2" charset="0"/>
                <a:ea typeface="Roboto" panose="02000000000000000000" pitchFamily="2" charset="0"/>
              </a:rPr>
              <a:t>Introduction</a:t>
            </a:r>
          </a:p>
          <a:p>
            <a:pPr defTabSz="816427" eaLnBrk="0" hangingPunct="0">
              <a:spcBef>
                <a:spcPct val="50000"/>
              </a:spcBef>
            </a:pPr>
            <a:r>
              <a:rPr lang="en-CA" sz="2401" dirty="0">
                <a:latin typeface="Roboto" panose="02000000000000000000" pitchFamily="2" charset="0"/>
                <a:ea typeface="Roboto" panose="02000000000000000000" pitchFamily="2" charset="0"/>
              </a:rPr>
              <a:t>You may edit the size of the font, the sections distribution and the color scheme if wanted. All modifications concerning the background/title display are to be done at a Master Slide level.</a:t>
            </a:r>
          </a:p>
          <a:p>
            <a:pPr defTabSz="816427"/>
            <a:endParaRPr lang="en-AU" sz="2573" dirty="0">
              <a:solidFill>
                <a:srgbClr val="00226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10781824" y="17572767"/>
            <a:ext cx="12773971" cy="5614198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322011" tIns="322011" rIns="322011" bIns="322011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16427" eaLnBrk="0" hangingPunct="0">
              <a:spcBef>
                <a:spcPct val="50000"/>
              </a:spcBef>
            </a:pPr>
            <a:r>
              <a:rPr lang="en-US" sz="4716" b="1" cap="all" dirty="0">
                <a:latin typeface="Roboto" panose="02000000000000000000" pitchFamily="2" charset="0"/>
                <a:ea typeface="Roboto" panose="02000000000000000000" pitchFamily="2" charset="0"/>
              </a:rPr>
              <a:t>Conclusions</a:t>
            </a:r>
          </a:p>
          <a:p>
            <a:pPr defTabSz="816427">
              <a:spcBef>
                <a:spcPct val="50000"/>
              </a:spcBef>
            </a:pPr>
            <a:r>
              <a:rPr lang="en-CA" sz="2405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Highlight this text and replace with your own text. </a:t>
            </a:r>
          </a:p>
          <a:p>
            <a:pPr defTabSz="816427"/>
            <a:endParaRPr lang="en-US" sz="3424" b="1" dirty="0">
              <a:solidFill>
                <a:srgbClr val="002269"/>
              </a:solidFill>
              <a:latin typeface="Roboto" panose="02000000000000000000" pitchFamily="2" charset="0"/>
              <a:ea typeface="Roboto" panose="02000000000000000000" pitchFamily="2" charset="0"/>
              <a:cs typeface="Arial" charset="0"/>
            </a:endParaRPr>
          </a:p>
          <a:p>
            <a:pPr defTabSz="816427"/>
            <a:endParaRPr lang="en-US" sz="3424" b="1" dirty="0">
              <a:solidFill>
                <a:srgbClr val="002269"/>
              </a:solidFill>
              <a:latin typeface="Roboto" panose="02000000000000000000" pitchFamily="2" charset="0"/>
              <a:ea typeface="Roboto" panose="02000000000000000000" pitchFamily="2" charset="0"/>
              <a:cs typeface="Arial" charset="0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10781824" y="5032670"/>
            <a:ext cx="32031555" cy="12243260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322011" tIns="322011" rIns="322011" bIns="322011" numCol="1" spcCol="72068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16427" eaLnBrk="0" hangingPunct="0">
              <a:spcBef>
                <a:spcPct val="50000"/>
              </a:spcBef>
            </a:pPr>
            <a:r>
              <a:rPr lang="en-US" sz="4716" b="1" cap="all" dirty="0">
                <a:latin typeface="Roboto" panose="02000000000000000000" pitchFamily="2" charset="0"/>
                <a:ea typeface="Roboto" panose="02000000000000000000" pitchFamily="2" charset="0"/>
              </a:rPr>
              <a:t>Results</a:t>
            </a:r>
            <a:endParaRPr lang="en-AU" sz="1372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401953" y="13089619"/>
            <a:ext cx="10113766" cy="1009734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txBody>
          <a:bodyPr lIns="322011" tIns="322011" rIns="322011" bIns="322011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120" indent="-342120" defTabSz="816427" eaLnBrk="0" hangingPunct="0">
              <a:spcBef>
                <a:spcPct val="50000"/>
              </a:spcBef>
            </a:pPr>
            <a:r>
              <a:rPr lang="en-US" sz="4716" b="1" cap="all" dirty="0">
                <a:latin typeface="Roboto" panose="02000000000000000000" pitchFamily="2" charset="0"/>
                <a:ea typeface="Roboto" panose="02000000000000000000" pitchFamily="2" charset="0"/>
              </a:rPr>
              <a:t>Method</a:t>
            </a:r>
          </a:p>
          <a:p>
            <a:pPr marL="342120" indent="-342120" defTabSz="816427" eaLnBrk="0" hangingPunct="0">
              <a:buSzPct val="60000"/>
            </a:pPr>
            <a:r>
              <a:rPr lang="en-AU" sz="2401" dirty="0">
                <a:latin typeface="Roboto" panose="02000000000000000000" pitchFamily="2" charset="0"/>
                <a:ea typeface="Roboto" panose="02000000000000000000" pitchFamily="2" charset="0"/>
              </a:rPr>
              <a:t>Tips for making a successful poster:</a:t>
            </a:r>
          </a:p>
          <a:p>
            <a:pPr marL="593391" indent="-593391" defTabSz="816427" eaLnBrk="0" hangingPunct="0">
              <a:buFont typeface="Arial"/>
              <a:buChar char="•"/>
            </a:pPr>
            <a:r>
              <a:rPr lang="en-AU" sz="2401" dirty="0">
                <a:latin typeface="Roboto" panose="02000000000000000000" pitchFamily="2" charset="0"/>
                <a:ea typeface="Roboto" panose="02000000000000000000" pitchFamily="2" charset="0"/>
              </a:rPr>
              <a:t>Re-write your paper into poster format i.e.. simplify everything, avoid data overkill. </a:t>
            </a:r>
          </a:p>
          <a:p>
            <a:pPr marL="593391" indent="-593391" defTabSz="816427" eaLnBrk="0" hangingPunct="0">
              <a:buFont typeface="Arial"/>
              <a:buChar char="•"/>
            </a:pPr>
            <a:r>
              <a:rPr lang="en-CA" sz="2401" dirty="0">
                <a:latin typeface="Roboto" panose="02000000000000000000" pitchFamily="2" charset="0"/>
                <a:ea typeface="Roboto" panose="02000000000000000000" pitchFamily="2" charset="0"/>
              </a:rPr>
              <a:t>Headings of more than 6 words should be in upper and lower case, not all capitals. Simplify the titles.</a:t>
            </a:r>
          </a:p>
          <a:p>
            <a:pPr marL="593391" indent="-593391" defTabSz="816427" eaLnBrk="0" hangingPunct="0">
              <a:buFont typeface="Arial"/>
              <a:buChar char="•"/>
            </a:pPr>
            <a:r>
              <a:rPr lang="en-AU" sz="2401" dirty="0">
                <a:latin typeface="Roboto" panose="02000000000000000000" pitchFamily="2" charset="0"/>
                <a:ea typeface="Roboto" panose="02000000000000000000" pitchFamily="2" charset="0"/>
              </a:rPr>
              <a:t>Do to write whole sentences in capitals or underline to stress your point, use </a:t>
            </a:r>
            <a:r>
              <a:rPr lang="en-AU" sz="2401" b="1" dirty="0">
                <a:latin typeface="Roboto" panose="02000000000000000000" pitchFamily="2" charset="0"/>
                <a:ea typeface="Roboto" panose="02000000000000000000" pitchFamily="2" charset="0"/>
              </a:rPr>
              <a:t>bold</a:t>
            </a:r>
            <a:r>
              <a:rPr lang="en-AU" sz="2401" dirty="0">
                <a:latin typeface="Roboto" panose="02000000000000000000" pitchFamily="2" charset="0"/>
                <a:ea typeface="Roboto" panose="02000000000000000000" pitchFamily="2" charset="0"/>
              </a:rPr>
              <a:t> characters instead.</a:t>
            </a:r>
          </a:p>
          <a:p>
            <a:pPr marL="593391" indent="-593391" defTabSz="816427" eaLnBrk="0" hangingPunct="0">
              <a:buFont typeface="Arial"/>
              <a:buChar char="•"/>
            </a:pPr>
            <a:r>
              <a:rPr lang="en-AU" sz="2401" dirty="0">
                <a:latin typeface="Roboto" panose="02000000000000000000" pitchFamily="2" charset="0"/>
                <a:ea typeface="Roboto" panose="02000000000000000000" pitchFamily="2" charset="0"/>
              </a:rPr>
              <a:t>When laying out your poster, leave white space around your text. Don</a:t>
            </a:r>
            <a:r>
              <a:rPr lang="ja-JP" altLang="en-AU" sz="2401" dirty="0">
                <a:latin typeface="Roboto" panose="02000000000000000000" pitchFamily="2" charset="0"/>
              </a:rPr>
              <a:t>’</a:t>
            </a:r>
            <a:r>
              <a:rPr lang="en-AU" sz="2401" dirty="0">
                <a:latin typeface="Roboto" panose="02000000000000000000" pitchFamily="2" charset="0"/>
                <a:ea typeface="Roboto" panose="02000000000000000000" pitchFamily="2" charset="0"/>
              </a:rPr>
              <a:t>t overcrowd your poster.</a:t>
            </a:r>
          </a:p>
          <a:p>
            <a:pPr marL="593391" indent="-593391" defTabSz="816427" eaLnBrk="0" hangingPunct="0">
              <a:buFont typeface="Arial"/>
              <a:buChar char="•"/>
            </a:pPr>
            <a:r>
              <a:rPr lang="en-AU" sz="2401" dirty="0">
                <a:latin typeface="Roboto" panose="02000000000000000000" pitchFamily="2" charset="0"/>
                <a:ea typeface="Roboto" panose="02000000000000000000" pitchFamily="2" charset="0"/>
              </a:rPr>
              <a:t>Spell check and get someone else to proof-read.</a:t>
            </a:r>
            <a:endParaRPr lang="en-US" sz="2401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33074229" y="17572766"/>
            <a:ext cx="9734114" cy="2701368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322011" tIns="322011" rIns="322011" bIns="322011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16427" eaLnBrk="0" hangingPunct="0">
              <a:spcBef>
                <a:spcPct val="50000"/>
              </a:spcBef>
            </a:pPr>
            <a:r>
              <a:rPr lang="en-GB" sz="4716" b="1" cap="all" dirty="0">
                <a:latin typeface="Roboto" panose="02000000000000000000" pitchFamily="2" charset="0"/>
                <a:ea typeface="Roboto" panose="02000000000000000000" pitchFamily="2" charset="0"/>
              </a:rPr>
              <a:t>Acknowledgements</a:t>
            </a:r>
          </a:p>
          <a:p>
            <a:pPr defTabSz="816427" eaLnBrk="0" hangingPunct="0">
              <a:spcBef>
                <a:spcPct val="50000"/>
              </a:spcBef>
            </a:pPr>
            <a:r>
              <a:rPr lang="en-AU" sz="2405" dirty="0">
                <a:latin typeface="Roboto" panose="02000000000000000000" pitchFamily="2" charset="0"/>
                <a:ea typeface="Roboto" panose="02000000000000000000" pitchFamily="2" charset="0"/>
              </a:rPr>
              <a:t>Highlight this text and replace with your own text. </a:t>
            </a:r>
            <a:endParaRPr lang="en-US" sz="2405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401953" y="8466356"/>
            <a:ext cx="10113766" cy="4290249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322011" tIns="322011" rIns="322011" bIns="322011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4716" b="1" cap="all" dirty="0">
                <a:latin typeface="Roboto" panose="02000000000000000000" pitchFamily="2" charset="0"/>
                <a:ea typeface="Roboto" panose="02000000000000000000" pitchFamily="2" charset="0"/>
              </a:rPr>
              <a:t>AIM</a:t>
            </a:r>
          </a:p>
          <a:p>
            <a:pPr>
              <a:spcBef>
                <a:spcPct val="20000"/>
              </a:spcBef>
            </a:pPr>
            <a:r>
              <a:rPr lang="en-CA" sz="2401" dirty="0">
                <a:latin typeface="Roboto" panose="02000000000000000000" pitchFamily="2" charset="0"/>
                <a:ea typeface="Roboto" panose="02000000000000000000" pitchFamily="2" charset="0"/>
              </a:rPr>
              <a:t>How to use this poster template:</a:t>
            </a:r>
          </a:p>
          <a:p>
            <a:pPr>
              <a:spcBef>
                <a:spcPct val="20000"/>
              </a:spcBef>
            </a:pPr>
            <a:r>
              <a:rPr lang="en-CA" sz="2401" dirty="0">
                <a:latin typeface="Roboto" panose="02000000000000000000" pitchFamily="2" charset="0"/>
                <a:ea typeface="Roboto" panose="02000000000000000000" pitchFamily="2" charset="0"/>
              </a:rPr>
              <a:t>Highlight this text and replace it by typing in your own text, or copy and paste your text from a MS Word document or a PowerPoint slide presentation. </a:t>
            </a:r>
          </a:p>
          <a:p>
            <a:pPr>
              <a:spcBef>
                <a:spcPct val="20000"/>
              </a:spcBef>
            </a:pPr>
            <a:r>
              <a:rPr lang="en-CA" sz="2401" dirty="0">
                <a:latin typeface="Roboto" panose="02000000000000000000" pitchFamily="2" charset="0"/>
                <a:ea typeface="Roboto" panose="02000000000000000000" pitchFamily="2" charset="0"/>
              </a:rPr>
              <a:t>The body text / font size should be </a:t>
            </a:r>
            <a:r>
              <a:rPr lang="en-CA" sz="2401" b="1" dirty="0">
                <a:latin typeface="Roboto" panose="02000000000000000000" pitchFamily="2" charset="0"/>
                <a:ea typeface="Roboto" panose="02000000000000000000" pitchFamily="2" charset="0"/>
              </a:rPr>
              <a:t>no smaller than 20 points</a:t>
            </a:r>
            <a:r>
              <a:rPr lang="en-CA" sz="2401" dirty="0">
                <a:latin typeface="Roboto" panose="02000000000000000000" pitchFamily="2" charset="0"/>
                <a:ea typeface="Roboto" panose="02000000000000000000" pitchFamily="2" charset="0"/>
              </a:rPr>
              <a:t>. Keep body text left-aligned, do not justify text.</a:t>
            </a: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23821899" y="17572766"/>
            <a:ext cx="8953722" cy="5614197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322011" tIns="322011" rIns="322011" bIns="322011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16427" eaLnBrk="0" hangingPunct="0">
              <a:spcBef>
                <a:spcPct val="50000"/>
              </a:spcBef>
            </a:pPr>
            <a:r>
              <a:rPr lang="en-US" sz="4716" b="1" cap="all" dirty="0">
                <a:latin typeface="Roboto" panose="02000000000000000000" pitchFamily="2" charset="0"/>
                <a:ea typeface="Roboto" panose="02000000000000000000" pitchFamily="2" charset="0"/>
              </a:rPr>
              <a:t>References</a:t>
            </a:r>
          </a:p>
          <a:p>
            <a:r>
              <a:rPr lang="en-AU" sz="2405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Highlight this text and replace with your own text.</a:t>
            </a:r>
            <a:br>
              <a:rPr lang="en-AU" sz="2405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</a:br>
            <a:br>
              <a:rPr lang="en-AU" sz="2405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</a:br>
            <a:r>
              <a:rPr lang="en-US" sz="2405" dirty="0">
                <a:latin typeface="Roboto" panose="02000000000000000000" pitchFamily="2" charset="0"/>
                <a:ea typeface="Roboto" panose="02000000000000000000" pitchFamily="2" charset="0"/>
              </a:rPr>
              <a:t>Can be Vancouver style i.e. 1 </a:t>
            </a:r>
            <a:r>
              <a:rPr lang="en-US" sz="2405" b="1" dirty="0">
                <a:latin typeface="Roboto" panose="02000000000000000000" pitchFamily="2" charset="0"/>
                <a:ea typeface="Roboto" panose="02000000000000000000" pitchFamily="2" charset="0"/>
              </a:rPr>
              <a:t>Meyer J-P et al</a:t>
            </a:r>
            <a:r>
              <a:rPr lang="en-US" sz="2405" dirty="0">
                <a:latin typeface="Roboto" panose="02000000000000000000" pitchFamily="2" charset="0"/>
                <a:ea typeface="Roboto" panose="02000000000000000000" pitchFamily="2" charset="0"/>
              </a:rPr>
              <a:t>. The treatment of high-grade superficial bladder cancer and carcinoma in situ with BCG – a questionnaire survey of Consultant practice in England and Wales. </a:t>
            </a:r>
            <a:r>
              <a:rPr lang="en-US" sz="2405" i="1" dirty="0" err="1">
                <a:latin typeface="Roboto" panose="02000000000000000000" pitchFamily="2" charset="0"/>
                <a:ea typeface="Roboto" panose="02000000000000000000" pitchFamily="2" charset="0"/>
              </a:rPr>
              <a:t>Urol</a:t>
            </a:r>
            <a:r>
              <a:rPr lang="en-US" sz="2405" i="1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2405" i="1" dirty="0" err="1">
                <a:latin typeface="Roboto" panose="02000000000000000000" pitchFamily="2" charset="0"/>
                <a:ea typeface="Roboto" panose="02000000000000000000" pitchFamily="2" charset="0"/>
              </a:rPr>
              <a:t>Oncol</a:t>
            </a:r>
            <a:r>
              <a:rPr lang="en-US" sz="2405" i="1" dirty="0">
                <a:latin typeface="Roboto" panose="02000000000000000000" pitchFamily="2" charset="0"/>
                <a:ea typeface="Roboto" panose="02000000000000000000" pitchFamily="2" charset="0"/>
              </a:rPr>
              <a:t> 2002; 2;: 77-80</a:t>
            </a:r>
            <a:r>
              <a:rPr lang="en-US" sz="2405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endParaRPr lang="en-AU" sz="2405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defTabSz="816427" eaLnBrk="0" hangingPunct="0">
              <a:spcBef>
                <a:spcPct val="50000"/>
              </a:spcBef>
            </a:pPr>
            <a:r>
              <a:rPr lang="en-AU" sz="2405" dirty="0">
                <a:solidFill>
                  <a:srgbClr val="3C4B46"/>
                </a:solidFill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 </a:t>
            </a:r>
            <a:endParaRPr lang="en-US" sz="2405" dirty="0">
              <a:solidFill>
                <a:srgbClr val="3C4B46"/>
              </a:solidFill>
              <a:latin typeface="Roboto" panose="02000000000000000000" pitchFamily="2" charset="0"/>
              <a:ea typeface="Roboto" panose="02000000000000000000" pitchFamily="2" charset="0"/>
              <a:cs typeface="Arial" charset="0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26324596" y="5464161"/>
            <a:ext cx="4925618" cy="6123125"/>
          </a:xfrm>
          <a:prstGeom prst="rect">
            <a:avLst/>
          </a:prstGeom>
          <a:solidFill>
            <a:srgbClr val="E1E1E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447912" tIns="223956" rIns="447912" bIns="223956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9909">
              <a:solidFill>
                <a:srgbClr val="2F2D5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10823352" y="5928788"/>
            <a:ext cx="8773214" cy="9392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277840" tIns="40901" rIns="277840" bIns="40901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CA" sz="2401" i="1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Importing / inserting files:</a:t>
            </a:r>
          </a:p>
          <a:p>
            <a:pPr>
              <a:spcBef>
                <a:spcPct val="50000"/>
              </a:spcBef>
            </a:pPr>
            <a:r>
              <a:rPr lang="en-CA" sz="2401" i="1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Images such as photographs, graphs, diagrams, logos, </a:t>
            </a:r>
            <a:r>
              <a:rPr lang="en-CA" sz="2401" i="1" dirty="0" err="1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etc</a:t>
            </a:r>
            <a:r>
              <a:rPr lang="en-CA" sz="2401" i="1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, can be added to the poster. Avoid long numerical tables as they will be difficult to read.</a:t>
            </a:r>
          </a:p>
          <a:p>
            <a:pPr>
              <a:spcBef>
                <a:spcPct val="50000"/>
              </a:spcBef>
            </a:pPr>
            <a:r>
              <a:rPr lang="en-CA" sz="2401" i="1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</a:r>
          </a:p>
          <a:p>
            <a:pPr>
              <a:spcBef>
                <a:spcPct val="50000"/>
              </a:spcBef>
            </a:pPr>
            <a:r>
              <a:rPr lang="en-CA" sz="2401" i="1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Be aware of the image size you are importing. </a:t>
            </a:r>
          </a:p>
          <a:p>
            <a:pPr>
              <a:spcBef>
                <a:spcPct val="50000"/>
              </a:spcBef>
            </a:pPr>
            <a:endParaRPr lang="en-CA" sz="2573" i="1" dirty="0">
              <a:latin typeface="Roboto" panose="02000000000000000000" pitchFamily="2" charset="0"/>
              <a:ea typeface="Roboto" panose="02000000000000000000" pitchFamily="2" charset="0"/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CA" sz="2573" i="1" dirty="0">
              <a:latin typeface="Roboto" panose="02000000000000000000" pitchFamily="2" charset="0"/>
              <a:ea typeface="Roboto" panose="02000000000000000000" pitchFamily="2" charset="0"/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CA" sz="2573" i="1" dirty="0">
              <a:latin typeface="Roboto" panose="02000000000000000000" pitchFamily="2" charset="0"/>
              <a:ea typeface="Roboto" panose="02000000000000000000" pitchFamily="2" charset="0"/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CA" sz="2573" i="1" dirty="0">
              <a:latin typeface="Roboto" panose="02000000000000000000" pitchFamily="2" charset="0"/>
              <a:ea typeface="Roboto" panose="02000000000000000000" pitchFamily="2" charset="0"/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CA" sz="2573" i="1" dirty="0">
              <a:latin typeface="Roboto" panose="02000000000000000000" pitchFamily="2" charset="0"/>
              <a:ea typeface="Roboto" panose="02000000000000000000" pitchFamily="2" charset="0"/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CA" sz="2058" i="1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Notes about graphs…</a:t>
            </a:r>
          </a:p>
          <a:p>
            <a:pPr>
              <a:spcBef>
                <a:spcPct val="50000"/>
              </a:spcBef>
            </a:pPr>
            <a:r>
              <a:rPr lang="en-CA" sz="2058" i="1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For simple graphs use MS Excel, or create the graph directly in PowerPoint.</a:t>
            </a:r>
          </a:p>
          <a:p>
            <a:pPr>
              <a:spcBef>
                <a:spcPct val="50000"/>
              </a:spcBef>
            </a:pPr>
            <a:r>
              <a:rPr lang="en-CA" sz="2058" i="1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Graphs created in a scientific graphing program (e.g.. Sigma Plot, Prism, SPSS, Statistics) should be saved as JPEG or TIFF. </a:t>
            </a:r>
          </a:p>
          <a:p>
            <a:pPr>
              <a:spcBef>
                <a:spcPct val="50000"/>
              </a:spcBef>
            </a:pPr>
            <a:endParaRPr lang="en-AU" sz="2573" i="1" dirty="0">
              <a:latin typeface="Roboto" panose="02000000000000000000" pitchFamily="2" charset="0"/>
              <a:ea typeface="Roboto" panose="02000000000000000000" pitchFamily="2" charset="0"/>
              <a:cs typeface="Arial" charset="0"/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20813826" y="5464161"/>
            <a:ext cx="4925618" cy="6123126"/>
          </a:xfrm>
          <a:prstGeom prst="rect">
            <a:avLst/>
          </a:prstGeom>
          <a:solidFill>
            <a:srgbClr val="E1E1E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447912" tIns="223956" rIns="447912" bIns="223956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9909">
              <a:solidFill>
                <a:srgbClr val="2F2D5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20811303" y="11869762"/>
            <a:ext cx="4928142" cy="3355191"/>
          </a:xfrm>
          <a:prstGeom prst="rect">
            <a:avLst/>
          </a:prstGeom>
          <a:noFill/>
          <a:ln w="25400">
            <a:noFill/>
          </a:ln>
          <a:effectLst/>
        </p:spPr>
        <p:txBody>
          <a:bodyPr wrap="square" lIns="161009" tIns="161009" rIns="161009" bIns="161009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CA" sz="2401" i="1" dirty="0">
                <a:solidFill>
                  <a:srgbClr val="3C4B46"/>
                </a:solidFill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The recommended font for captions is Calibri, no smaller than 15 pt. Left aligned if it refers to a figure on its left. Start the captions right at the top edge of the picture (graph or photo).</a:t>
            </a:r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26324595" y="11869762"/>
            <a:ext cx="4928142" cy="3355191"/>
          </a:xfrm>
          <a:prstGeom prst="rect">
            <a:avLst/>
          </a:prstGeom>
          <a:noFill/>
          <a:ln w="25400">
            <a:noFill/>
          </a:ln>
          <a:effectLst/>
        </p:spPr>
        <p:txBody>
          <a:bodyPr wrap="square" lIns="161009" tIns="161009" rIns="161009" bIns="161009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CA" sz="2401" i="1" dirty="0">
                <a:solidFill>
                  <a:srgbClr val="3C4B46"/>
                </a:solidFill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The recommended font for captions is Calibri, no smaller than 15 pt. Left aligned if it refers to a figure on its left. Start the captions right at the top edge of the picture (graph or photo).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33074230" y="20570968"/>
            <a:ext cx="9739149" cy="2615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322011" tIns="322011" rIns="322011" bIns="322011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16427" eaLnBrk="0" hangingPunct="0">
              <a:spcBef>
                <a:spcPct val="50000"/>
              </a:spcBef>
            </a:pPr>
            <a:r>
              <a:rPr lang="en-GB" sz="4716" b="1" cap="all" dirty="0">
                <a:latin typeface="Roboto" panose="02000000000000000000" pitchFamily="2" charset="0"/>
                <a:ea typeface="Roboto" panose="02000000000000000000" pitchFamily="2" charset="0"/>
              </a:rPr>
              <a:t>CONTACT INFORMATION</a:t>
            </a:r>
          </a:p>
          <a:p>
            <a:pPr defTabSz="816427" eaLnBrk="0" hangingPunct="0">
              <a:spcBef>
                <a:spcPct val="50000"/>
              </a:spcBef>
            </a:pPr>
            <a:r>
              <a:rPr lang="en-AU" sz="2405" dirty="0">
                <a:latin typeface="Roboto" panose="02000000000000000000" pitchFamily="2" charset="0"/>
                <a:ea typeface="Roboto" panose="02000000000000000000" pitchFamily="2" charset="0"/>
              </a:rPr>
              <a:t>Just highlight this text and replace with your own text. </a:t>
            </a:r>
            <a:endParaRPr lang="en-US" sz="2405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aphicFrame>
        <p:nvGraphicFramePr>
          <p:cNvPr id="36" name="Chart 35"/>
          <p:cNvGraphicFramePr/>
          <p:nvPr/>
        </p:nvGraphicFramePr>
        <p:xfrm>
          <a:off x="808466" y="18244909"/>
          <a:ext cx="9280714" cy="4527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7" name="Diagram 36"/>
          <p:cNvGraphicFramePr/>
          <p:nvPr>
            <p:extLst>
              <p:ext uri="{D42A27DB-BD31-4B8C-83A1-F6EECF244321}">
                <p14:modId xmlns:p14="http://schemas.microsoft.com/office/powerpoint/2010/main" val="4014633996"/>
              </p:ext>
            </p:extLst>
          </p:nvPr>
        </p:nvGraphicFramePr>
        <p:xfrm>
          <a:off x="31835365" y="10654613"/>
          <a:ext cx="10164900" cy="4178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828991"/>
              </p:ext>
            </p:extLst>
          </p:nvPr>
        </p:nvGraphicFramePr>
        <p:xfrm>
          <a:off x="31835364" y="5557609"/>
          <a:ext cx="10164900" cy="458358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32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9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29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9493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493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493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493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338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9493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9493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9493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304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9493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2" name="Rectangle 28"/>
          <p:cNvSpPr>
            <a:spLocks noChangeArrowheads="1"/>
          </p:cNvSpPr>
          <p:nvPr/>
        </p:nvSpPr>
        <p:spPr bwMode="auto">
          <a:xfrm>
            <a:off x="36459237" y="796596"/>
            <a:ext cx="4277881" cy="3442790"/>
          </a:xfrm>
          <a:prstGeom prst="rect">
            <a:avLst/>
          </a:prstGeom>
          <a:solidFill>
            <a:schemeClr val="bg1">
              <a:alpha val="80000"/>
            </a:schemeClr>
          </a:solidFill>
          <a:ln w="12700">
            <a:solidFill>
              <a:srgbClr val="4796A1"/>
            </a:solidFill>
            <a:miter lim="800000"/>
            <a:headEnd/>
            <a:tailEnd/>
          </a:ln>
          <a:effectLst/>
        </p:spPr>
        <p:txBody>
          <a:bodyPr lIns="322011" tIns="322011" rIns="322011" bIns="322011" anchor="ctr"/>
          <a:lstStyle/>
          <a:p>
            <a:pPr algn="ctr" defTabSz="816427" eaLnBrk="0" hangingPunct="0">
              <a:spcBef>
                <a:spcPct val="50000"/>
              </a:spcBef>
            </a:pPr>
            <a:r>
              <a:rPr lang="en-US" sz="4051" b="1" cap="all" dirty="0">
                <a:solidFill>
                  <a:srgbClr val="00233B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Add your logos here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CC01D2FA-29CD-E0CC-8514-FDFEFF5C6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98848" y="118266"/>
            <a:ext cx="21595210" cy="1362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0666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P o s t e r   t </a:t>
            </a:r>
            <a:r>
              <a:rPr lang="en-GB" sz="10666" b="1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i</a:t>
            </a:r>
            <a:r>
              <a:rPr lang="en-GB" sz="10666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t l e   g o e s   h e r e </a:t>
            </a:r>
            <a:endParaRPr lang="en-AU" sz="10666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" name="Text Box 40">
            <a:extLst>
              <a:ext uri="{FF2B5EF4-FFF2-40B4-BE49-F238E27FC236}">
                <a16:creationId xmlns:a16="http://schemas.microsoft.com/office/drawing/2014/main" id="{8FDF5DDB-FE16-FA5F-8C3F-683DE0993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98846" y="1934272"/>
            <a:ext cx="21943554" cy="2440329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sz="3200" b="1" dirty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Authors, FIRST NAME INITIAL, SURNAME, presenting author(s) underlined, Affiliations1 numbered in superscript</a:t>
            </a:r>
          </a:p>
          <a:p>
            <a:pPr>
              <a:spcBef>
                <a:spcPct val="20000"/>
              </a:spcBef>
            </a:pPr>
            <a:r>
              <a:rPr lang="en-AU" sz="32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e.g. </a:t>
            </a:r>
            <a:r>
              <a:rPr lang="en-AU" sz="3200" u="sng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B. SMI</a:t>
            </a:r>
            <a:r>
              <a:rPr lang="en-AU" sz="32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1University of New South Wales, Sydney, Australia</a:t>
            </a:r>
          </a:p>
          <a:p>
            <a:pPr>
              <a:spcBef>
                <a:spcPct val="20000"/>
              </a:spcBef>
            </a:pPr>
            <a:r>
              <a:rPr lang="en-AU" sz="3200" u="sng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TH</a:t>
            </a:r>
            <a:r>
              <a:rPr lang="en-US" sz="3200" u="sng" baseline="300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3200" baseline="300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1</a:t>
            </a:r>
            <a:r>
              <a:rPr lang="en-AU" sz="32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, N. HARRISON</a:t>
            </a:r>
            <a:r>
              <a:rPr lang="en-US" sz="3200" baseline="300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2 2</a:t>
            </a:r>
            <a:r>
              <a:rPr lang="en-AU" sz="32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and P. MATTHEWS</a:t>
            </a:r>
            <a:r>
              <a:rPr lang="en-US" sz="3200" baseline="300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2</a:t>
            </a:r>
            <a:endParaRPr lang="en-AU" sz="3200" dirty="0">
              <a:solidFill>
                <a:schemeClr val="accent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AU" sz="32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2Royal Brisbane Hospital, Brisbane, Australia</a:t>
            </a:r>
          </a:p>
        </p:txBody>
      </p:sp>
    </p:spTree>
    <p:extLst>
      <p:ext uri="{BB962C8B-B14F-4D97-AF65-F5344CB8AC3E}">
        <p14:creationId xmlns:p14="http://schemas.microsoft.com/office/powerpoint/2010/main" val="450168369"/>
      </p:ext>
    </p:extLst>
  </p:cSld>
  <p:clrMapOvr>
    <a:masterClrMapping/>
  </p:clrMapOvr>
</p:sld>
</file>

<file path=ppt/theme/theme1.xml><?xml version="1.0" encoding="utf-8"?>
<a:theme xmlns:a="http://schemas.openxmlformats.org/drawingml/2006/main" name="USANZ Poster 2014 Template">
  <a:themeElements>
    <a:clrScheme name="Custom 37">
      <a:dk1>
        <a:srgbClr val="2C1A4E"/>
      </a:dk1>
      <a:lt1>
        <a:srgbClr val="FFFFFF"/>
      </a:lt1>
      <a:dk2>
        <a:srgbClr val="EE2C28"/>
      </a:dk2>
      <a:lt2>
        <a:srgbClr val="DDDEDD"/>
      </a:lt2>
      <a:accent1>
        <a:srgbClr val="63C8CF"/>
      </a:accent1>
      <a:accent2>
        <a:srgbClr val="F9E305"/>
      </a:accent2>
      <a:accent3>
        <a:srgbClr val="2C194D"/>
      </a:accent3>
      <a:accent4>
        <a:srgbClr val="ED2C28"/>
      </a:accent4>
      <a:accent5>
        <a:srgbClr val="62C8CF"/>
      </a:accent5>
      <a:accent6>
        <a:srgbClr val="ED2C28"/>
      </a:accent6>
      <a:hlink>
        <a:srgbClr val="62C8CF"/>
      </a:hlink>
      <a:folHlink>
        <a:srgbClr val="2C194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799</Words>
  <Application>Microsoft Macintosh PowerPoint</Application>
  <PresentationFormat>Custom</PresentationFormat>
  <Paragraphs>72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Roboto</vt:lpstr>
      <vt:lpstr>USANZ Poster 2014 Template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Styler, Megan</cp:lastModifiedBy>
  <cp:revision>24</cp:revision>
  <dcterms:modified xsi:type="dcterms:W3CDTF">2024-06-05T18:34:45Z</dcterms:modified>
</cp:coreProperties>
</file>