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"/>
  </p:notesMasterIdLst>
  <p:sldIdLst>
    <p:sldId id="256" r:id="rId2"/>
    <p:sldId id="257" r:id="rId3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48"/>
    <a:srgbClr val="4796A1"/>
    <a:srgbClr val="70CAD2"/>
    <a:srgbClr val="E5BD27"/>
    <a:srgbClr val="E6E6E6"/>
    <a:srgbClr val="26875F"/>
    <a:srgbClr val="2D416D"/>
    <a:srgbClr val="2F416D"/>
    <a:srgbClr val="B11E24"/>
    <a:srgbClr val="48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30" d="100"/>
          <a:sy n="30" d="100"/>
        </p:scale>
        <p:origin x="304" y="456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3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>
        <a:solidFill>
          <a:schemeClr val="tx1"/>
        </a:solidFill>
      </dgm:spPr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>
        <a:solidFill>
          <a:schemeClr val="accent1"/>
        </a:solidFill>
      </dgm:spPr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>
        <a:solidFill>
          <a:schemeClr val="accent4"/>
        </a:solidFill>
      </dgm:spPr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>
        <a:solidFill>
          <a:schemeClr val="accent5"/>
        </a:solidFill>
      </dgm:spPr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>
        <a:solidFill>
          <a:schemeClr val="bg2"/>
        </a:solidFill>
      </dgm:spPr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634031" y="1665600"/>
          <a:ext cx="1381582" cy="1381582"/>
        </a:xfrm>
        <a:prstGeom prst="donut">
          <a:avLst>
            <a:gd name="adj" fmla="val 2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120838" y="539329"/>
          <a:ext cx="1717460" cy="82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080" tIns="0" rIns="0" bIns="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>
            <a:solidFill>
              <a:srgbClr val="515151"/>
            </a:solidFill>
          </a:endParaRPr>
        </a:p>
      </dsp:txBody>
      <dsp:txXfrm>
        <a:off x="2120838" y="539329"/>
        <a:ext cx="1717460" cy="827683"/>
      </dsp:txXfrm>
    </dsp:sp>
    <dsp:sp modelId="{F3C90786-C609-474E-81C3-52F5331BF162}">
      <dsp:nvSpPr>
        <dsp:cNvPr id="0" name=""/>
        <dsp:cNvSpPr/>
      </dsp:nvSpPr>
      <dsp:spPr>
        <a:xfrm>
          <a:off x="3119679" y="1997827"/>
          <a:ext cx="717128" cy="71712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270338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270338" y="2995957"/>
        <a:ext cx="1485683" cy="716341"/>
      </dsp:txXfrm>
    </dsp:sp>
    <dsp:sp modelId="{DC3CA443-8082-453C-A22C-39997DB0960B}">
      <dsp:nvSpPr>
        <dsp:cNvPr id="0" name=""/>
        <dsp:cNvSpPr/>
      </dsp:nvSpPr>
      <dsp:spPr>
        <a:xfrm rot="17700000">
          <a:off x="3200464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3940763" y="1997827"/>
          <a:ext cx="717128" cy="717128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091422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091422" y="2995957"/>
        <a:ext cx="1485683" cy="716341"/>
      </dsp:txXfrm>
    </dsp:sp>
    <dsp:sp modelId="{21BEC02F-3641-43DA-A660-1149E33400BA}">
      <dsp:nvSpPr>
        <dsp:cNvPr id="0" name=""/>
        <dsp:cNvSpPr/>
      </dsp:nvSpPr>
      <dsp:spPr>
        <a:xfrm rot="17700000">
          <a:off x="4021548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4761957" y="1665600"/>
          <a:ext cx="1381582" cy="1381582"/>
        </a:xfrm>
        <a:prstGeom prst="donut">
          <a:avLst>
            <a:gd name="adj" fmla="val 2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5248764" y="539329"/>
          <a:ext cx="1717460" cy="82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080" tIns="0" rIns="0" bIns="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>
            <a:solidFill>
              <a:srgbClr val="515151"/>
            </a:solidFill>
          </a:endParaRPr>
        </a:p>
      </dsp:txBody>
      <dsp:txXfrm>
        <a:off x="5248764" y="539329"/>
        <a:ext cx="1717460" cy="827683"/>
      </dsp:txXfrm>
    </dsp:sp>
    <dsp:sp modelId="{5BC96BA2-3F7D-4F30-BB60-10BF80A6A1A4}">
      <dsp:nvSpPr>
        <dsp:cNvPr id="0" name=""/>
        <dsp:cNvSpPr/>
      </dsp:nvSpPr>
      <dsp:spPr>
        <a:xfrm>
          <a:off x="6247605" y="1997827"/>
          <a:ext cx="717128" cy="71712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5398264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5398264" y="2995957"/>
        <a:ext cx="1485683" cy="716341"/>
      </dsp:txXfrm>
    </dsp:sp>
    <dsp:sp modelId="{2705A24F-C529-4A96-B1AA-3CFC217734B0}">
      <dsp:nvSpPr>
        <dsp:cNvPr id="0" name=""/>
        <dsp:cNvSpPr/>
      </dsp:nvSpPr>
      <dsp:spPr>
        <a:xfrm rot="17700000">
          <a:off x="6328391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7068689" y="1997827"/>
          <a:ext cx="717128" cy="717128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6219348" y="2995957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219348" y="2995957"/>
        <a:ext cx="1485683" cy="716341"/>
      </dsp:txXfrm>
    </dsp:sp>
    <dsp:sp modelId="{2D9E36DA-7445-42E7-B0C3-01C383A4EF54}">
      <dsp:nvSpPr>
        <dsp:cNvPr id="0" name=""/>
        <dsp:cNvSpPr/>
      </dsp:nvSpPr>
      <dsp:spPr>
        <a:xfrm rot="17700000">
          <a:off x="7149475" y="1000485"/>
          <a:ext cx="1485683" cy="71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078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8848" y="118266"/>
            <a:ext cx="21595210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666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 o s t e r   t </a:t>
            </a:r>
            <a:r>
              <a:rPr lang="en-GB" sz="10666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</a:t>
            </a:r>
            <a:r>
              <a:rPr lang="en-GB" sz="10666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t l e   g o e s   h e r e </a:t>
            </a:r>
            <a:endParaRPr lang="en-AU" sz="10666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8846" y="1934272"/>
            <a:ext cx="21943554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B. SMI</a:t>
            </a: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US" sz="3200" u="sng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2 2</a:t>
            </a: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677521" y="19139338"/>
            <a:ext cx="13051612" cy="4056981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10239128"/>
            <a:ext cx="13051612" cy="4302494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Video 1</a:t>
            </a: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4804646"/>
            <a:ext cx="13051612" cy="3162078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102029"/>
            <a:ext cx="13061139" cy="645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636332" y="18229748"/>
            <a:ext cx="13092800" cy="6868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SUMMARY / CONCLUSION</a:t>
            </a:r>
            <a:endParaRPr lang="en-CA" sz="3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9806" y="18311085"/>
            <a:ext cx="13143548" cy="4885234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9807" y="5120308"/>
            <a:ext cx="13143548" cy="6129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PURPOSE / OBJECTIVES</a:t>
            </a:r>
            <a:endParaRPr lang="en-CA" sz="3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5959171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0880813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10046314"/>
            <a:ext cx="13169514" cy="6085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6333" y="6010678"/>
            <a:ext cx="13049090" cy="3965426"/>
          </a:xfrm>
          <a:prstGeom prst="rect">
            <a:avLst/>
          </a:prstGeom>
          <a:solidFill>
            <a:srgbClr val="FFFFFF"/>
          </a:solidFill>
          <a:ln>
            <a:solidFill>
              <a:srgbClr val="4796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200" dirty="0">
                <a:ln w="0"/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120308"/>
            <a:ext cx="15409566" cy="18076011"/>
          </a:xfrm>
          <a:prstGeom prst="rect">
            <a:avLst/>
          </a:prstGeom>
          <a:solidFill>
            <a:schemeClr val="accent2">
              <a:alpha val="16765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9806" y="17266145"/>
            <a:ext cx="13169515" cy="7874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12019"/>
              </p:ext>
            </p:extLst>
          </p:nvPr>
        </p:nvGraphicFramePr>
        <p:xfrm>
          <a:off x="33474419" y="15007498"/>
          <a:ext cx="5357013" cy="277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5661842" y="16051988"/>
            <a:ext cx="3273652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  <a:latin typeface="Roboto" panose="02000000000000000000" pitchFamily="2" charset="0"/>
                <a:ea typeface="Roboto" panose="02000000000000000000" pitchFamily="2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1704595"/>
              </p:ext>
            </p:extLst>
          </p:nvPr>
        </p:nvGraphicFramePr>
        <p:xfrm>
          <a:off x="33730044" y="637866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5661842" y="7729186"/>
            <a:ext cx="3273652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  <a:latin typeface="Roboto" panose="02000000000000000000" pitchFamily="2" charset="0"/>
                <a:ea typeface="Roboto" panose="02000000000000000000" pitchFamily="2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525021"/>
            <a:ext cx="5971626" cy="3712121"/>
            <a:chOff x="8483600" y="14660562"/>
            <a:chExt cx="5392739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39" cy="3711576"/>
              <a:chOff x="8483600" y="14660562"/>
              <a:chExt cx="5392739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>
                  <a:solidFill>
                    <a:srgbClr val="26875F"/>
                  </a:solidFill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5661842" y="12422563"/>
            <a:ext cx="3273652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chemeClr val="bg2"/>
                </a:solidFill>
                <a:effectLst>
                  <a:reflection blurRad="6350" stA="53000" endA="300" endPos="35500" dir="5400000" sy="-90000" algn="bl" rotWithShape="0"/>
                </a:effectLst>
                <a:latin typeface="Roboto" panose="02000000000000000000" pitchFamily="2" charset="0"/>
                <a:ea typeface="Roboto" panose="02000000000000000000" pitchFamily="2" charset="0"/>
              </a:rPr>
              <a:t>EXAMPLE</a:t>
            </a:r>
          </a:p>
        </p:txBody>
      </p:sp>
      <p:sp>
        <p:nvSpPr>
          <p:cNvPr id="2" name="Rectangle 28">
            <a:extLst>
              <a:ext uri="{FF2B5EF4-FFF2-40B4-BE49-F238E27FC236}">
                <a16:creationId xmlns:a16="http://schemas.microsoft.com/office/drawing/2014/main" id="{102BE1CC-F378-5CEB-E795-2E9B1C652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9237" y="796596"/>
            <a:ext cx="4277881" cy="344279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rgbClr val="4796A1"/>
            </a:solidFill>
            <a:miter lim="800000"/>
            <a:headEnd/>
            <a:tailEnd/>
          </a:ln>
          <a:effectLst/>
        </p:spPr>
        <p:txBody>
          <a:bodyPr lIns="322011" tIns="322011" rIns="322011" bIns="322011" anchor="ctr"/>
          <a:lstStyle/>
          <a:p>
            <a:pPr algn="ctr" defTabSz="816427" eaLnBrk="0" hangingPunct="0">
              <a:spcBef>
                <a:spcPct val="50000"/>
              </a:spcBef>
            </a:pPr>
            <a:r>
              <a:rPr lang="en-US" sz="4051" b="1" cap="all" dirty="0">
                <a:solidFill>
                  <a:srgbClr val="00233B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Add your logos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1954" y="5032670"/>
            <a:ext cx="10113765" cy="310067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Introduction</a:t>
            </a:r>
          </a:p>
          <a:p>
            <a:pPr defTabSz="816427" eaLnBrk="0" hangingPunct="0">
              <a:spcBef>
                <a:spcPct val="50000"/>
              </a:spcBef>
            </a:pPr>
            <a:r>
              <a:rPr lang="en-CA" sz="2401" dirty="0">
                <a:latin typeface="Roboto" panose="02000000000000000000" pitchFamily="2" charset="0"/>
                <a:ea typeface="Roboto" panose="02000000000000000000" pitchFamily="2" charset="0"/>
              </a:rPr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816427"/>
            <a:endParaRPr lang="en-AU" sz="2573" dirty="0">
              <a:solidFill>
                <a:srgbClr val="00226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781824" y="17572767"/>
            <a:ext cx="12773971" cy="561419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Conclusions</a:t>
            </a:r>
          </a:p>
          <a:p>
            <a:pPr defTabSz="816427">
              <a:spcBef>
                <a:spcPct val="50000"/>
              </a:spcBef>
            </a:pPr>
            <a:r>
              <a:rPr lang="en-CA" sz="2405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Highlight this text and replace with your own text. </a:t>
            </a:r>
          </a:p>
          <a:p>
            <a:pPr defTabSz="816427"/>
            <a:endParaRPr lang="en-US" sz="3424" b="1" dirty="0">
              <a:solidFill>
                <a:srgbClr val="002269"/>
              </a:solidFill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pPr defTabSz="816427"/>
            <a:endParaRPr lang="en-US" sz="3424" b="1" dirty="0">
              <a:solidFill>
                <a:srgbClr val="002269"/>
              </a:solidFill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781824" y="5032670"/>
            <a:ext cx="32031555" cy="1224326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322011" tIns="322011" rIns="322011" bIns="322011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  <a:endParaRPr lang="en-AU" sz="1372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01953" y="13089619"/>
            <a:ext cx="10113766" cy="1009734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120" indent="-342120" defTabSz="816427" eaLnBrk="0" hangingPunct="0">
              <a:spcBef>
                <a:spcPct val="50000"/>
              </a:spcBef>
            </a:pPr>
            <a:r>
              <a:rPr lang="en-US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Method</a:t>
            </a:r>
          </a:p>
          <a:p>
            <a:pPr marL="342120" indent="-342120" defTabSz="816427" eaLnBrk="0" hangingPunct="0">
              <a:buSzPct val="60000"/>
            </a:pP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Tips for making a successful poster: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Re-write your paper into poster format i.e.. simplify everything, avoid data overkill. 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CA" sz="2401" dirty="0">
                <a:latin typeface="Roboto" panose="02000000000000000000" pitchFamily="2" charset="0"/>
                <a:ea typeface="Roboto" panose="02000000000000000000" pitchFamily="2" charset="0"/>
              </a:rPr>
              <a:t>Headings of more than 6 words should be in upper and lower case, not all capitals. Simplify the titles.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Do to write whole sentences in capitals or underline to stress your point, use </a:t>
            </a:r>
            <a:r>
              <a:rPr lang="en-AU" sz="2401" b="1" dirty="0">
                <a:latin typeface="Roboto" panose="02000000000000000000" pitchFamily="2" charset="0"/>
                <a:ea typeface="Roboto" panose="02000000000000000000" pitchFamily="2" charset="0"/>
              </a:rPr>
              <a:t>bold</a:t>
            </a: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 characters instead.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When laying out your poster, leave white space around your text. Don</a:t>
            </a:r>
            <a:r>
              <a:rPr lang="ja-JP" altLang="en-AU" sz="2401" dirty="0">
                <a:latin typeface="Roboto" panose="02000000000000000000" pitchFamily="2" charset="0"/>
              </a:rPr>
              <a:t>’</a:t>
            </a: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t overcrowd your poster.</a:t>
            </a:r>
          </a:p>
          <a:p>
            <a:pPr marL="593391" indent="-593391" defTabSz="816427" eaLnBrk="0" hangingPunct="0">
              <a:buFont typeface="Arial"/>
              <a:buChar char="•"/>
            </a:pPr>
            <a:r>
              <a:rPr lang="en-AU" sz="2401" dirty="0">
                <a:latin typeface="Roboto" panose="02000000000000000000" pitchFamily="2" charset="0"/>
                <a:ea typeface="Roboto" panose="02000000000000000000" pitchFamily="2" charset="0"/>
              </a:rPr>
              <a:t>Spell check and get someone else to proof-read.</a:t>
            </a:r>
            <a:endParaRPr lang="en-US" sz="240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3074229" y="17572766"/>
            <a:ext cx="9734114" cy="270136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GB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Acknowledgements</a:t>
            </a:r>
          </a:p>
          <a:p>
            <a:pPr defTabSz="816427" eaLnBrk="0" hangingPunct="0">
              <a:spcBef>
                <a:spcPct val="50000"/>
              </a:spcBef>
            </a:pPr>
            <a:r>
              <a:rPr lang="en-AU" sz="2405" dirty="0">
                <a:latin typeface="Roboto" panose="02000000000000000000" pitchFamily="2" charset="0"/>
                <a:ea typeface="Roboto" panose="02000000000000000000" pitchFamily="2" charset="0"/>
              </a:rPr>
              <a:t>Highlight this text and replace with your own text. </a:t>
            </a:r>
            <a:endParaRPr lang="en-US" sz="2405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01953" y="8466356"/>
            <a:ext cx="10113766" cy="429024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401" dirty="0">
                <a:latin typeface="Roboto" panose="02000000000000000000" pitchFamily="2" charset="0"/>
                <a:ea typeface="Roboto" panose="02000000000000000000" pitchFamily="2" charset="0"/>
              </a:rPr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401" dirty="0">
                <a:latin typeface="Roboto" panose="02000000000000000000" pitchFamily="2" charset="0"/>
                <a:ea typeface="Roboto" panose="02000000000000000000" pitchFamily="2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401" dirty="0">
                <a:latin typeface="Roboto" panose="02000000000000000000" pitchFamily="2" charset="0"/>
                <a:ea typeface="Roboto" panose="02000000000000000000" pitchFamily="2" charset="0"/>
              </a:rPr>
              <a:t>The body text / font size should be </a:t>
            </a:r>
            <a:r>
              <a:rPr lang="en-CA" sz="2401" b="1" dirty="0">
                <a:latin typeface="Roboto" panose="02000000000000000000" pitchFamily="2" charset="0"/>
                <a:ea typeface="Roboto" panose="02000000000000000000" pitchFamily="2" charset="0"/>
              </a:rPr>
              <a:t>no smaller than 20 points</a:t>
            </a:r>
            <a:r>
              <a:rPr lang="en-CA" sz="2401" dirty="0">
                <a:latin typeface="Roboto" panose="02000000000000000000" pitchFamily="2" charset="0"/>
                <a:ea typeface="Roboto" panose="02000000000000000000" pitchFamily="2" charset="0"/>
              </a:rPr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821899" y="17572766"/>
            <a:ext cx="8953722" cy="561419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US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References</a:t>
            </a:r>
          </a:p>
          <a:p>
            <a:r>
              <a:rPr lang="en-AU" sz="2405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Highlight this text and replace with your own text.</a:t>
            </a:r>
            <a:br>
              <a:rPr lang="en-AU" sz="2405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</a:br>
            <a:br>
              <a:rPr lang="en-AU" sz="2405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</a:br>
            <a:r>
              <a:rPr lang="en-US" sz="2405" dirty="0">
                <a:latin typeface="Roboto" panose="02000000000000000000" pitchFamily="2" charset="0"/>
                <a:ea typeface="Roboto" panose="02000000000000000000" pitchFamily="2" charset="0"/>
              </a:rPr>
              <a:t>Can be Vancouver style i.e. 1 </a:t>
            </a:r>
            <a:r>
              <a:rPr lang="en-US" sz="2405" b="1" dirty="0">
                <a:latin typeface="Roboto" panose="02000000000000000000" pitchFamily="2" charset="0"/>
                <a:ea typeface="Roboto" panose="02000000000000000000" pitchFamily="2" charset="0"/>
              </a:rPr>
              <a:t>Meyer J-P et al</a:t>
            </a:r>
            <a:r>
              <a:rPr lang="en-US" sz="2405" dirty="0">
                <a:latin typeface="Roboto" panose="02000000000000000000" pitchFamily="2" charset="0"/>
                <a:ea typeface="Roboto" panose="02000000000000000000" pitchFamily="2" charset="0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405" i="1" dirty="0" err="1">
                <a:latin typeface="Roboto" panose="02000000000000000000" pitchFamily="2" charset="0"/>
                <a:ea typeface="Roboto" panose="02000000000000000000" pitchFamily="2" charset="0"/>
              </a:rPr>
              <a:t>Urol</a:t>
            </a:r>
            <a:r>
              <a:rPr lang="en-US" sz="2405" i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5" i="1" dirty="0" err="1">
                <a:latin typeface="Roboto" panose="02000000000000000000" pitchFamily="2" charset="0"/>
                <a:ea typeface="Roboto" panose="02000000000000000000" pitchFamily="2" charset="0"/>
              </a:rPr>
              <a:t>Oncol</a:t>
            </a:r>
            <a:r>
              <a:rPr lang="en-US" sz="2405" i="1" dirty="0">
                <a:latin typeface="Roboto" panose="02000000000000000000" pitchFamily="2" charset="0"/>
                <a:ea typeface="Roboto" panose="02000000000000000000" pitchFamily="2" charset="0"/>
              </a:rPr>
              <a:t> 2002; 2;: 77-80</a:t>
            </a:r>
            <a:r>
              <a:rPr lang="en-US" sz="240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en-AU" sz="2405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816427" eaLnBrk="0" hangingPunct="0">
              <a:spcBef>
                <a:spcPct val="50000"/>
              </a:spcBef>
            </a:pPr>
            <a:r>
              <a:rPr lang="en-AU" sz="2405" dirty="0">
                <a:solidFill>
                  <a:srgbClr val="3C4B46"/>
                </a:solidFill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 </a:t>
            </a:r>
            <a:endParaRPr lang="en-US" sz="2405" dirty="0">
              <a:solidFill>
                <a:srgbClr val="3C4B46"/>
              </a:solidFill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6324596" y="5464161"/>
            <a:ext cx="4925618" cy="6123125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7912" tIns="223956" rIns="447912" bIns="223956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909">
              <a:solidFill>
                <a:srgbClr val="2F2D5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0823352" y="5928788"/>
            <a:ext cx="8773214" cy="9392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277840" tIns="40901" rIns="277840" bIns="4090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1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401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Images such as photographs, graphs, diagrams, logos, </a:t>
            </a:r>
            <a:r>
              <a:rPr lang="en-CA" sz="2401" i="1" dirty="0" err="1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etc</a:t>
            </a:r>
            <a:r>
              <a:rPr lang="en-CA" sz="2401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401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401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573" i="1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2573" i="1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2573" i="1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2573" i="1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2573" i="1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CA" sz="2058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058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058" i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573" i="1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0813826" y="5464161"/>
            <a:ext cx="4925618" cy="6123126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47912" tIns="223956" rIns="447912" bIns="223956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9909">
              <a:solidFill>
                <a:srgbClr val="2F2D5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0811303" y="11869762"/>
            <a:ext cx="4928142" cy="335519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61009" tIns="161009" rIns="161009" bIns="16100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401" i="1" dirty="0">
                <a:solidFill>
                  <a:srgbClr val="3C4B46"/>
                </a:solidFill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26324595" y="11869762"/>
            <a:ext cx="4928142" cy="3355191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61009" tIns="161009" rIns="161009" bIns="16100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401" i="1" dirty="0">
                <a:solidFill>
                  <a:srgbClr val="3C4B46"/>
                </a:solidFill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3074230" y="20570968"/>
            <a:ext cx="9739149" cy="261599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322011" tIns="322011" rIns="322011" bIns="322011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16427" eaLnBrk="0" hangingPunct="0">
              <a:spcBef>
                <a:spcPct val="50000"/>
              </a:spcBef>
            </a:pPr>
            <a:r>
              <a:rPr lang="en-GB" sz="4716" b="1" cap="all" dirty="0">
                <a:latin typeface="Roboto" panose="02000000000000000000" pitchFamily="2" charset="0"/>
                <a:ea typeface="Roboto" panose="02000000000000000000" pitchFamily="2" charset="0"/>
              </a:rPr>
              <a:t>CONTACT INFORMATION</a:t>
            </a:r>
          </a:p>
          <a:p>
            <a:pPr defTabSz="816427" eaLnBrk="0" hangingPunct="0">
              <a:spcBef>
                <a:spcPct val="50000"/>
              </a:spcBef>
            </a:pPr>
            <a:r>
              <a:rPr lang="en-AU" sz="2405" dirty="0">
                <a:latin typeface="Roboto" panose="02000000000000000000" pitchFamily="2" charset="0"/>
                <a:ea typeface="Roboto" panose="02000000000000000000" pitchFamily="2" charset="0"/>
              </a:rPr>
              <a:t>Just highlight this text and replace with your own text. </a:t>
            </a:r>
            <a:endParaRPr lang="en-US" sz="2405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36" name="Chart 35"/>
          <p:cNvGraphicFramePr/>
          <p:nvPr/>
        </p:nvGraphicFramePr>
        <p:xfrm>
          <a:off x="808466" y="18244909"/>
          <a:ext cx="9280714" cy="4527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4014633996"/>
              </p:ext>
            </p:extLst>
          </p:nvPr>
        </p:nvGraphicFramePr>
        <p:xfrm>
          <a:off x="31835365" y="10654613"/>
          <a:ext cx="10164900" cy="417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28991"/>
              </p:ext>
            </p:extLst>
          </p:nvPr>
        </p:nvGraphicFramePr>
        <p:xfrm>
          <a:off x="31835364" y="5557609"/>
          <a:ext cx="10164900" cy="4583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2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338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304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493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tx1"/>
                        </a:solidFill>
                      </a:endParaRPr>
                    </a:p>
                  </a:txBody>
                  <a:tcPr marL="78413" marR="78413" marT="39207" marB="3920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6459237" y="796596"/>
            <a:ext cx="4277881" cy="344279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rgbClr val="4796A1"/>
            </a:solidFill>
            <a:miter lim="800000"/>
            <a:headEnd/>
            <a:tailEnd/>
          </a:ln>
          <a:effectLst/>
        </p:spPr>
        <p:txBody>
          <a:bodyPr lIns="322011" tIns="322011" rIns="322011" bIns="322011" anchor="ctr"/>
          <a:lstStyle/>
          <a:p>
            <a:pPr algn="ctr" defTabSz="816427" eaLnBrk="0" hangingPunct="0">
              <a:spcBef>
                <a:spcPct val="50000"/>
              </a:spcBef>
            </a:pPr>
            <a:r>
              <a:rPr lang="en-US" sz="4051" b="1" cap="all" dirty="0">
                <a:solidFill>
                  <a:srgbClr val="00233B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C01D2FA-29CD-E0CC-8514-FDFEFF5C6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8848" y="118266"/>
            <a:ext cx="21595210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666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 o s t e r   t </a:t>
            </a:r>
            <a:r>
              <a:rPr lang="en-GB" sz="10666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</a:t>
            </a:r>
            <a:r>
              <a:rPr lang="en-GB" sz="10666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t l e   g o e s   h e r e </a:t>
            </a:r>
            <a:endParaRPr lang="en-AU" sz="10666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xt Box 40">
            <a:extLst>
              <a:ext uri="{FF2B5EF4-FFF2-40B4-BE49-F238E27FC236}">
                <a16:creationId xmlns:a16="http://schemas.microsoft.com/office/drawing/2014/main" id="{8FDF5DDB-FE16-FA5F-8C3F-683DE0993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8846" y="1934272"/>
            <a:ext cx="21943554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2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B. SMI</a:t>
            </a: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US" sz="3200" u="sng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2 2</a:t>
            </a: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</p:spTree>
    <p:extLst>
      <p:ext uri="{BB962C8B-B14F-4D97-AF65-F5344CB8AC3E}">
        <p14:creationId xmlns:p14="http://schemas.microsoft.com/office/powerpoint/2010/main" val="450168369"/>
      </p:ext>
    </p:extLst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ustom 37">
      <a:dk1>
        <a:srgbClr val="2C1A4E"/>
      </a:dk1>
      <a:lt1>
        <a:srgbClr val="FFFFFF"/>
      </a:lt1>
      <a:dk2>
        <a:srgbClr val="EE2C28"/>
      </a:dk2>
      <a:lt2>
        <a:srgbClr val="DDDEDD"/>
      </a:lt2>
      <a:accent1>
        <a:srgbClr val="63C8CF"/>
      </a:accent1>
      <a:accent2>
        <a:srgbClr val="F9E305"/>
      </a:accent2>
      <a:accent3>
        <a:srgbClr val="2C194D"/>
      </a:accent3>
      <a:accent4>
        <a:srgbClr val="ED2C28"/>
      </a:accent4>
      <a:accent5>
        <a:srgbClr val="62C8CF"/>
      </a:accent5>
      <a:accent6>
        <a:srgbClr val="ED2C28"/>
      </a:accent6>
      <a:hlink>
        <a:srgbClr val="62C8CF"/>
      </a:hlink>
      <a:folHlink>
        <a:srgbClr val="2C194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799</Words>
  <Application>Microsoft Macintosh PowerPoint</Application>
  <PresentationFormat>Custom</PresentationFormat>
  <Paragraphs>72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Roboto</vt:lpstr>
      <vt:lpstr>USANZ Poster 2014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Styler, Megan</cp:lastModifiedBy>
  <cp:revision>24</cp:revision>
  <dcterms:modified xsi:type="dcterms:W3CDTF">2024-06-05T18:34:45Z</dcterms:modified>
</cp:coreProperties>
</file>